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handoutMasterIdLst>
    <p:handoutMasterId r:id="rId53"/>
  </p:handoutMasterIdLst>
  <p:sldIdLst>
    <p:sldId id="257" r:id="rId2"/>
    <p:sldId id="292" r:id="rId3"/>
    <p:sldId id="305" r:id="rId4"/>
    <p:sldId id="326" r:id="rId5"/>
    <p:sldId id="324" r:id="rId6"/>
    <p:sldId id="334" r:id="rId7"/>
    <p:sldId id="333" r:id="rId8"/>
    <p:sldId id="323" r:id="rId9"/>
    <p:sldId id="313" r:id="rId10"/>
    <p:sldId id="314" r:id="rId11"/>
    <p:sldId id="349" r:id="rId12"/>
    <p:sldId id="325" r:id="rId13"/>
    <p:sldId id="328" r:id="rId14"/>
    <p:sldId id="315" r:id="rId15"/>
    <p:sldId id="327" r:id="rId16"/>
    <p:sldId id="329" r:id="rId17"/>
    <p:sldId id="330" r:id="rId18"/>
    <p:sldId id="338" r:id="rId19"/>
    <p:sldId id="335" r:id="rId20"/>
    <p:sldId id="336" r:id="rId21"/>
    <p:sldId id="337" r:id="rId22"/>
    <p:sldId id="316" r:id="rId23"/>
    <p:sldId id="331" r:id="rId24"/>
    <p:sldId id="332" r:id="rId25"/>
    <p:sldId id="339" r:id="rId26"/>
    <p:sldId id="340" r:id="rId27"/>
    <p:sldId id="342" r:id="rId28"/>
    <p:sldId id="343" r:id="rId29"/>
    <p:sldId id="345" r:id="rId30"/>
    <p:sldId id="317" r:id="rId31"/>
    <p:sldId id="346" r:id="rId32"/>
    <p:sldId id="347" r:id="rId33"/>
    <p:sldId id="350" r:id="rId34"/>
    <p:sldId id="351" r:id="rId35"/>
    <p:sldId id="352" r:id="rId36"/>
    <p:sldId id="353" r:id="rId37"/>
    <p:sldId id="354" r:id="rId38"/>
    <p:sldId id="355" r:id="rId39"/>
    <p:sldId id="356" r:id="rId40"/>
    <p:sldId id="357" r:id="rId41"/>
    <p:sldId id="318" r:id="rId42"/>
    <p:sldId id="297" r:id="rId43"/>
    <p:sldId id="320" r:id="rId44"/>
    <p:sldId id="261" r:id="rId45"/>
    <p:sldId id="280" r:id="rId46"/>
    <p:sldId id="281" r:id="rId47"/>
    <p:sldId id="285" r:id="rId48"/>
    <p:sldId id="282" r:id="rId49"/>
    <p:sldId id="311" r:id="rId50"/>
    <p:sldId id="312" r:id="rId51"/>
    <p:sldId id="300" r:id="rId52"/>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72" autoAdjust="0"/>
    <p:restoredTop sz="90929"/>
  </p:normalViewPr>
  <p:slideViewPr>
    <p:cSldViewPr>
      <p:cViewPr varScale="1">
        <p:scale>
          <a:sx n="91" d="100"/>
          <a:sy n="91" d="100"/>
        </p:scale>
        <p:origin x="-1422" y="-114"/>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1" Type="http://schemas.openxmlformats.org/officeDocument/2006/relationships/slide" Target="slides/slide1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E7F8EA-EF52-4A9C-B121-034DB99FCE84}" type="doc">
      <dgm:prSet loTypeId="urn:microsoft.com/office/officeart/2009/3/layout/CircleRelationship" loCatId="relationship" qsTypeId="urn:microsoft.com/office/officeart/2005/8/quickstyle/simple1" qsCatId="simple" csTypeId="urn:microsoft.com/office/officeart/2005/8/colors/accent1_2" csCatId="accent1" phldr="1"/>
      <dgm:spPr/>
      <dgm:t>
        <a:bodyPr/>
        <a:lstStyle/>
        <a:p>
          <a:endParaRPr lang="en-US"/>
        </a:p>
      </dgm:t>
    </dgm:pt>
    <dgm:pt modelId="{73DFC490-8937-4BE2-A97A-36FE35E2BE26}">
      <dgm:prSet phldrT="[Text]" custT="1"/>
      <dgm:spPr>
        <a:solidFill>
          <a:srgbClr val="5D9732"/>
        </a:solidFill>
      </dgm:spPr>
      <dgm:t>
        <a:bodyPr/>
        <a:lstStyle/>
        <a:p>
          <a:r>
            <a:rPr lang="en-US" sz="2800" dirty="0" smtClean="0"/>
            <a:t>Environmental</a:t>
          </a:r>
        </a:p>
        <a:p>
          <a:r>
            <a:rPr lang="en-US" sz="2800" dirty="0" smtClean="0"/>
            <a:t>Horticulture</a:t>
          </a:r>
          <a:endParaRPr lang="en-US" sz="2800" dirty="0"/>
        </a:p>
      </dgm:t>
    </dgm:pt>
    <dgm:pt modelId="{AB63C49A-8D2F-4378-BFE4-99B2E483F64D}" type="parTrans" cxnId="{5989EF22-42E1-481B-A50F-4F84B2186249}">
      <dgm:prSet/>
      <dgm:spPr/>
      <dgm:t>
        <a:bodyPr/>
        <a:lstStyle/>
        <a:p>
          <a:endParaRPr lang="en-US"/>
        </a:p>
      </dgm:t>
    </dgm:pt>
    <dgm:pt modelId="{806C7AD6-88C1-4C5A-BF7E-802140739A01}" type="sibTrans" cxnId="{5989EF22-42E1-481B-A50F-4F84B2186249}">
      <dgm:prSet/>
      <dgm:spPr/>
      <dgm:t>
        <a:bodyPr/>
        <a:lstStyle/>
        <a:p>
          <a:endParaRPr lang="en-US"/>
        </a:p>
      </dgm:t>
    </dgm:pt>
    <dgm:pt modelId="{3834310F-EEC0-4986-B1D1-D29BCF41AFA2}">
      <dgm:prSet phldrT="[Text]" custT="1"/>
      <dgm:spPr>
        <a:solidFill>
          <a:srgbClr val="00B050"/>
        </a:solidFill>
      </dgm:spPr>
      <dgm:t>
        <a:bodyPr/>
        <a:lstStyle/>
        <a:p>
          <a:r>
            <a:rPr lang="en-US" sz="2000" dirty="0" smtClean="0"/>
            <a:t>Environmental Science</a:t>
          </a:r>
          <a:endParaRPr lang="en-US" sz="2000" dirty="0"/>
        </a:p>
      </dgm:t>
    </dgm:pt>
    <dgm:pt modelId="{6B7B9D78-4BBF-44CD-929D-10EA566C7F8C}" type="parTrans" cxnId="{A4069AC0-FD65-40C9-BF8A-CB07C41EA971}">
      <dgm:prSet/>
      <dgm:spPr/>
      <dgm:t>
        <a:bodyPr/>
        <a:lstStyle/>
        <a:p>
          <a:endParaRPr lang="en-US"/>
        </a:p>
      </dgm:t>
    </dgm:pt>
    <dgm:pt modelId="{A45C7529-E38D-4798-AC9A-179A03E38255}" type="sibTrans" cxnId="{A4069AC0-FD65-40C9-BF8A-CB07C41EA971}">
      <dgm:prSet/>
      <dgm:spPr/>
      <dgm:t>
        <a:bodyPr/>
        <a:lstStyle/>
        <a:p>
          <a:endParaRPr lang="en-US"/>
        </a:p>
      </dgm:t>
    </dgm:pt>
    <dgm:pt modelId="{B68D97E7-35BC-4C27-BB88-92D0EA929D5A}">
      <dgm:prSet phldrT="[Text]"/>
      <dgm:spPr>
        <a:solidFill>
          <a:srgbClr val="BC7A00"/>
        </a:solidFill>
      </dgm:spPr>
      <dgm:t>
        <a:bodyPr/>
        <a:lstStyle/>
        <a:p>
          <a:r>
            <a:rPr lang="en-US" dirty="0" smtClean="0"/>
            <a:t>Landscape</a:t>
          </a:r>
        </a:p>
        <a:p>
          <a:r>
            <a:rPr lang="en-US" dirty="0" smtClean="0"/>
            <a:t>Architecture</a:t>
          </a:r>
          <a:endParaRPr lang="en-US" dirty="0"/>
        </a:p>
      </dgm:t>
    </dgm:pt>
    <dgm:pt modelId="{F09B7312-2F69-4FC5-81C3-3BAC873D3AD4}" type="parTrans" cxnId="{5633626F-BB86-4E60-BDCB-565209271F6C}">
      <dgm:prSet/>
      <dgm:spPr/>
      <dgm:t>
        <a:bodyPr/>
        <a:lstStyle/>
        <a:p>
          <a:endParaRPr lang="en-US"/>
        </a:p>
      </dgm:t>
    </dgm:pt>
    <dgm:pt modelId="{094118EE-F25E-4197-BB92-86F4B9D136F9}" type="sibTrans" cxnId="{5633626F-BB86-4E60-BDCB-565209271F6C}">
      <dgm:prSet/>
      <dgm:spPr/>
      <dgm:t>
        <a:bodyPr/>
        <a:lstStyle/>
        <a:p>
          <a:endParaRPr lang="en-US"/>
        </a:p>
      </dgm:t>
    </dgm:pt>
    <dgm:pt modelId="{DC6A4F52-992A-4BFE-A9B4-2CED3CCE4EB8}" type="pres">
      <dgm:prSet presAssocID="{76E7F8EA-EF52-4A9C-B121-034DB99FCE84}" presName="Name0" presStyleCnt="0">
        <dgm:presLayoutVars>
          <dgm:chMax val="1"/>
          <dgm:chPref val="1"/>
        </dgm:presLayoutVars>
      </dgm:prSet>
      <dgm:spPr/>
      <dgm:t>
        <a:bodyPr/>
        <a:lstStyle/>
        <a:p>
          <a:endParaRPr lang="en-US"/>
        </a:p>
      </dgm:t>
    </dgm:pt>
    <dgm:pt modelId="{CE0FFD77-3D72-47FF-88E9-402EFB8DFB5E}" type="pres">
      <dgm:prSet presAssocID="{73DFC490-8937-4BE2-A97A-36FE35E2BE26}" presName="Parent" presStyleLbl="node0" presStyleIdx="0" presStyleCnt="1">
        <dgm:presLayoutVars>
          <dgm:chMax val="5"/>
          <dgm:chPref val="5"/>
        </dgm:presLayoutVars>
      </dgm:prSet>
      <dgm:spPr/>
      <dgm:t>
        <a:bodyPr/>
        <a:lstStyle/>
        <a:p>
          <a:endParaRPr lang="en-US"/>
        </a:p>
      </dgm:t>
    </dgm:pt>
    <dgm:pt modelId="{96FEB5F2-B93A-4753-826A-DF65F43CBCBD}" type="pres">
      <dgm:prSet presAssocID="{73DFC490-8937-4BE2-A97A-36FE35E2BE26}" presName="Accent1" presStyleLbl="node1" presStyleIdx="0" presStyleCnt="13"/>
      <dgm:spPr/>
    </dgm:pt>
    <dgm:pt modelId="{0C21D558-F58C-46AB-ADAF-65D0A5C6E35C}" type="pres">
      <dgm:prSet presAssocID="{73DFC490-8937-4BE2-A97A-36FE35E2BE26}" presName="Accent2" presStyleLbl="node1" presStyleIdx="1" presStyleCnt="13"/>
      <dgm:spPr/>
    </dgm:pt>
    <dgm:pt modelId="{2F011F16-31E0-4161-AFD9-FBF59A622BBF}" type="pres">
      <dgm:prSet presAssocID="{73DFC490-8937-4BE2-A97A-36FE35E2BE26}" presName="Accent3" presStyleLbl="node1" presStyleIdx="2" presStyleCnt="13"/>
      <dgm:spPr/>
    </dgm:pt>
    <dgm:pt modelId="{1B4EA108-97E1-47A8-B7AD-54E49CDA2B83}" type="pres">
      <dgm:prSet presAssocID="{73DFC490-8937-4BE2-A97A-36FE35E2BE26}" presName="Accent4" presStyleLbl="node1" presStyleIdx="3" presStyleCnt="13"/>
      <dgm:spPr/>
    </dgm:pt>
    <dgm:pt modelId="{DE42C17F-170D-4FBD-8C34-8C9D5AF71F9B}" type="pres">
      <dgm:prSet presAssocID="{73DFC490-8937-4BE2-A97A-36FE35E2BE26}" presName="Accent5" presStyleLbl="node1" presStyleIdx="4" presStyleCnt="13"/>
      <dgm:spPr/>
    </dgm:pt>
    <dgm:pt modelId="{C6A7DEB7-90CC-4D49-9094-EC46A50F84CD}" type="pres">
      <dgm:prSet presAssocID="{73DFC490-8937-4BE2-A97A-36FE35E2BE26}" presName="Accent6" presStyleLbl="node1" presStyleIdx="5" presStyleCnt="13"/>
      <dgm:spPr/>
    </dgm:pt>
    <dgm:pt modelId="{6F7873A4-16F3-4431-B6C3-62BA1429C568}" type="pres">
      <dgm:prSet presAssocID="{3834310F-EEC0-4986-B1D1-D29BCF41AFA2}" presName="Child1" presStyleLbl="node1" presStyleIdx="6" presStyleCnt="13" custScaleX="153453" custScaleY="152139" custLinFactNeighborX="2965" custLinFactNeighborY="-33752">
        <dgm:presLayoutVars>
          <dgm:chMax val="0"/>
          <dgm:chPref val="0"/>
        </dgm:presLayoutVars>
      </dgm:prSet>
      <dgm:spPr/>
      <dgm:t>
        <a:bodyPr/>
        <a:lstStyle/>
        <a:p>
          <a:endParaRPr lang="en-US"/>
        </a:p>
      </dgm:t>
    </dgm:pt>
    <dgm:pt modelId="{1FECB48F-7461-4D8D-B783-89D97B31F83C}" type="pres">
      <dgm:prSet presAssocID="{3834310F-EEC0-4986-B1D1-D29BCF41AFA2}" presName="Accent7" presStyleCnt="0"/>
      <dgm:spPr/>
    </dgm:pt>
    <dgm:pt modelId="{D33E9F56-9EF6-469A-92EF-6199088EC069}" type="pres">
      <dgm:prSet presAssocID="{3834310F-EEC0-4986-B1D1-D29BCF41AFA2}" presName="AccentHold1" presStyleLbl="node1" presStyleIdx="7" presStyleCnt="13"/>
      <dgm:spPr/>
    </dgm:pt>
    <dgm:pt modelId="{3C4F6BBA-7E84-4927-9EB0-FC990C0CC056}" type="pres">
      <dgm:prSet presAssocID="{3834310F-EEC0-4986-B1D1-D29BCF41AFA2}" presName="Accent8" presStyleCnt="0"/>
      <dgm:spPr/>
    </dgm:pt>
    <dgm:pt modelId="{C60B2E7C-BF87-4BDE-9557-EC06939C2D41}" type="pres">
      <dgm:prSet presAssocID="{3834310F-EEC0-4986-B1D1-D29BCF41AFA2}" presName="AccentHold2" presStyleLbl="node1" presStyleIdx="8" presStyleCnt="13" custScaleX="188344" custScaleY="175703" custLinFactX="279685" custLinFactNeighborX="300000" custLinFactNeighborY="-81717"/>
      <dgm:spPr>
        <a:solidFill>
          <a:srgbClr val="24902E"/>
        </a:solidFill>
      </dgm:spPr>
    </dgm:pt>
    <dgm:pt modelId="{EB08F41B-B383-4229-B115-FEBD87592D9B}" type="pres">
      <dgm:prSet presAssocID="{B68D97E7-35BC-4C27-BB88-92D0EA929D5A}" presName="Child2" presStyleLbl="node1" presStyleIdx="9" presStyleCnt="13" custLinFactNeighborX="-94278" custLinFactNeighborY="17745">
        <dgm:presLayoutVars>
          <dgm:chMax val="0"/>
          <dgm:chPref val="0"/>
        </dgm:presLayoutVars>
      </dgm:prSet>
      <dgm:spPr/>
      <dgm:t>
        <a:bodyPr/>
        <a:lstStyle/>
        <a:p>
          <a:endParaRPr lang="en-US"/>
        </a:p>
      </dgm:t>
    </dgm:pt>
    <dgm:pt modelId="{6F1EBD0F-F9AE-4C20-B1F6-5D017E0E0D7D}" type="pres">
      <dgm:prSet presAssocID="{B68D97E7-35BC-4C27-BB88-92D0EA929D5A}" presName="Accent9" presStyleCnt="0"/>
      <dgm:spPr/>
    </dgm:pt>
    <dgm:pt modelId="{74FF22C3-D2C6-48B7-9965-C3D8E1909663}" type="pres">
      <dgm:prSet presAssocID="{B68D97E7-35BC-4C27-BB88-92D0EA929D5A}" presName="AccentHold1" presStyleLbl="node1" presStyleIdx="10" presStyleCnt="13" custScaleX="312217" custScaleY="324443" custLinFactY="216342" custLinFactNeighborX="-57975" custLinFactNeighborY="300000"/>
      <dgm:spPr>
        <a:solidFill>
          <a:srgbClr val="92D050"/>
        </a:solidFill>
      </dgm:spPr>
    </dgm:pt>
    <dgm:pt modelId="{F4E986A5-18B5-4862-ADE6-244CD225A51D}" type="pres">
      <dgm:prSet presAssocID="{B68D97E7-35BC-4C27-BB88-92D0EA929D5A}" presName="Accent10" presStyleCnt="0"/>
      <dgm:spPr/>
    </dgm:pt>
    <dgm:pt modelId="{169B2785-A1E9-4F90-B424-908C6622AD60}" type="pres">
      <dgm:prSet presAssocID="{B68D97E7-35BC-4C27-BB88-92D0EA929D5A}" presName="AccentHold2" presStyleLbl="node1" presStyleIdx="11" presStyleCnt="13" custLinFactY="-90104" custLinFactNeighborX="14514" custLinFactNeighborY="-100000"/>
      <dgm:spPr/>
    </dgm:pt>
    <dgm:pt modelId="{124A590A-C4E5-42FC-8870-5F6694332631}" type="pres">
      <dgm:prSet presAssocID="{B68D97E7-35BC-4C27-BB88-92D0EA929D5A}" presName="Accent11" presStyleCnt="0"/>
      <dgm:spPr/>
    </dgm:pt>
    <dgm:pt modelId="{46E78330-175B-4CFF-9E00-6DB843993B12}" type="pres">
      <dgm:prSet presAssocID="{B68D97E7-35BC-4C27-BB88-92D0EA929D5A}" presName="AccentHold3" presStyleLbl="node1" presStyleIdx="12" presStyleCnt="13" custScaleX="415902" custScaleY="411498" custLinFactNeighborX="9734" custLinFactNeighborY="-66728"/>
      <dgm:spPr>
        <a:solidFill>
          <a:srgbClr val="FFFF00"/>
        </a:solidFill>
      </dgm:spPr>
    </dgm:pt>
  </dgm:ptLst>
  <dgm:cxnLst>
    <dgm:cxn modelId="{E1623344-79A2-4638-9195-A055C7372CAB}" type="presOf" srcId="{73DFC490-8937-4BE2-A97A-36FE35E2BE26}" destId="{CE0FFD77-3D72-47FF-88E9-402EFB8DFB5E}" srcOrd="0" destOrd="0" presId="urn:microsoft.com/office/officeart/2009/3/layout/CircleRelationship"/>
    <dgm:cxn modelId="{6A8D07C8-57BC-4AE6-863B-E296144F4488}" type="presOf" srcId="{76E7F8EA-EF52-4A9C-B121-034DB99FCE84}" destId="{DC6A4F52-992A-4BFE-A9B4-2CED3CCE4EB8}" srcOrd="0" destOrd="0" presId="urn:microsoft.com/office/officeart/2009/3/layout/CircleRelationship"/>
    <dgm:cxn modelId="{A4069AC0-FD65-40C9-BF8A-CB07C41EA971}" srcId="{73DFC490-8937-4BE2-A97A-36FE35E2BE26}" destId="{3834310F-EEC0-4986-B1D1-D29BCF41AFA2}" srcOrd="0" destOrd="0" parTransId="{6B7B9D78-4BBF-44CD-929D-10EA566C7F8C}" sibTransId="{A45C7529-E38D-4798-AC9A-179A03E38255}"/>
    <dgm:cxn modelId="{5633626F-BB86-4E60-BDCB-565209271F6C}" srcId="{73DFC490-8937-4BE2-A97A-36FE35E2BE26}" destId="{B68D97E7-35BC-4C27-BB88-92D0EA929D5A}" srcOrd="1" destOrd="0" parTransId="{F09B7312-2F69-4FC5-81C3-3BAC873D3AD4}" sibTransId="{094118EE-F25E-4197-BB92-86F4B9D136F9}"/>
    <dgm:cxn modelId="{F7B7658A-2740-477F-B729-BC9B33C79382}" type="presOf" srcId="{3834310F-EEC0-4986-B1D1-D29BCF41AFA2}" destId="{6F7873A4-16F3-4431-B6C3-62BA1429C568}" srcOrd="0" destOrd="0" presId="urn:microsoft.com/office/officeart/2009/3/layout/CircleRelationship"/>
    <dgm:cxn modelId="{5989EF22-42E1-481B-A50F-4F84B2186249}" srcId="{76E7F8EA-EF52-4A9C-B121-034DB99FCE84}" destId="{73DFC490-8937-4BE2-A97A-36FE35E2BE26}" srcOrd="0" destOrd="0" parTransId="{AB63C49A-8D2F-4378-BFE4-99B2E483F64D}" sibTransId="{806C7AD6-88C1-4C5A-BF7E-802140739A01}"/>
    <dgm:cxn modelId="{1AFD14C7-26AD-4148-87FD-D85BD6F5A82D}" type="presOf" srcId="{B68D97E7-35BC-4C27-BB88-92D0EA929D5A}" destId="{EB08F41B-B383-4229-B115-FEBD87592D9B}" srcOrd="0" destOrd="0" presId="urn:microsoft.com/office/officeart/2009/3/layout/CircleRelationship"/>
    <dgm:cxn modelId="{0447A5BB-221B-4C1D-A36C-AAF52A2AC038}" type="presParOf" srcId="{DC6A4F52-992A-4BFE-A9B4-2CED3CCE4EB8}" destId="{CE0FFD77-3D72-47FF-88E9-402EFB8DFB5E}" srcOrd="0" destOrd="0" presId="urn:microsoft.com/office/officeart/2009/3/layout/CircleRelationship"/>
    <dgm:cxn modelId="{BC350C8E-EB09-48D9-B6D2-1D8D3D51064A}" type="presParOf" srcId="{DC6A4F52-992A-4BFE-A9B4-2CED3CCE4EB8}" destId="{96FEB5F2-B93A-4753-826A-DF65F43CBCBD}" srcOrd="1" destOrd="0" presId="urn:microsoft.com/office/officeart/2009/3/layout/CircleRelationship"/>
    <dgm:cxn modelId="{F14EF8BC-F0FB-4DED-A0BB-0D71214AF848}" type="presParOf" srcId="{DC6A4F52-992A-4BFE-A9B4-2CED3CCE4EB8}" destId="{0C21D558-F58C-46AB-ADAF-65D0A5C6E35C}" srcOrd="2" destOrd="0" presId="urn:microsoft.com/office/officeart/2009/3/layout/CircleRelationship"/>
    <dgm:cxn modelId="{8447792B-2E45-42AF-8B1E-B2D1F2F414BC}" type="presParOf" srcId="{DC6A4F52-992A-4BFE-A9B4-2CED3CCE4EB8}" destId="{2F011F16-31E0-4161-AFD9-FBF59A622BBF}" srcOrd="3" destOrd="0" presId="urn:microsoft.com/office/officeart/2009/3/layout/CircleRelationship"/>
    <dgm:cxn modelId="{50E9ADCD-6FCC-42E0-B7DB-D16430E00467}" type="presParOf" srcId="{DC6A4F52-992A-4BFE-A9B4-2CED3CCE4EB8}" destId="{1B4EA108-97E1-47A8-B7AD-54E49CDA2B83}" srcOrd="4" destOrd="0" presId="urn:microsoft.com/office/officeart/2009/3/layout/CircleRelationship"/>
    <dgm:cxn modelId="{7B005AA7-FBD8-4B49-B73A-1C68E027697E}" type="presParOf" srcId="{DC6A4F52-992A-4BFE-A9B4-2CED3CCE4EB8}" destId="{DE42C17F-170D-4FBD-8C34-8C9D5AF71F9B}" srcOrd="5" destOrd="0" presId="urn:microsoft.com/office/officeart/2009/3/layout/CircleRelationship"/>
    <dgm:cxn modelId="{5BD219EC-0387-49FE-8371-C7B954EC1BD9}" type="presParOf" srcId="{DC6A4F52-992A-4BFE-A9B4-2CED3CCE4EB8}" destId="{C6A7DEB7-90CC-4D49-9094-EC46A50F84CD}" srcOrd="6" destOrd="0" presId="urn:microsoft.com/office/officeart/2009/3/layout/CircleRelationship"/>
    <dgm:cxn modelId="{BDAC72C0-25C1-4F30-B3EC-8FA7EE636E0A}" type="presParOf" srcId="{DC6A4F52-992A-4BFE-A9B4-2CED3CCE4EB8}" destId="{6F7873A4-16F3-4431-B6C3-62BA1429C568}" srcOrd="7" destOrd="0" presId="urn:microsoft.com/office/officeart/2009/3/layout/CircleRelationship"/>
    <dgm:cxn modelId="{1CFCFC1E-6ACC-43E8-A449-1F1C2DB8D0E8}" type="presParOf" srcId="{DC6A4F52-992A-4BFE-A9B4-2CED3CCE4EB8}" destId="{1FECB48F-7461-4D8D-B783-89D97B31F83C}" srcOrd="8" destOrd="0" presId="urn:microsoft.com/office/officeart/2009/3/layout/CircleRelationship"/>
    <dgm:cxn modelId="{749745C4-4106-46CE-8560-5A542AA7BBA4}" type="presParOf" srcId="{1FECB48F-7461-4D8D-B783-89D97B31F83C}" destId="{D33E9F56-9EF6-469A-92EF-6199088EC069}" srcOrd="0" destOrd="0" presId="urn:microsoft.com/office/officeart/2009/3/layout/CircleRelationship"/>
    <dgm:cxn modelId="{4682F0F5-C3F6-4442-83B5-922DE99CE764}" type="presParOf" srcId="{DC6A4F52-992A-4BFE-A9B4-2CED3CCE4EB8}" destId="{3C4F6BBA-7E84-4927-9EB0-FC990C0CC056}" srcOrd="9" destOrd="0" presId="urn:microsoft.com/office/officeart/2009/3/layout/CircleRelationship"/>
    <dgm:cxn modelId="{889380B1-5554-452A-8A8A-366829EBDAB3}" type="presParOf" srcId="{3C4F6BBA-7E84-4927-9EB0-FC990C0CC056}" destId="{C60B2E7C-BF87-4BDE-9557-EC06939C2D41}" srcOrd="0" destOrd="0" presId="urn:microsoft.com/office/officeart/2009/3/layout/CircleRelationship"/>
    <dgm:cxn modelId="{A6D6B4D0-462B-45D5-B88F-E5AB169B211C}" type="presParOf" srcId="{DC6A4F52-992A-4BFE-A9B4-2CED3CCE4EB8}" destId="{EB08F41B-B383-4229-B115-FEBD87592D9B}" srcOrd="10" destOrd="0" presId="urn:microsoft.com/office/officeart/2009/3/layout/CircleRelationship"/>
    <dgm:cxn modelId="{82AD56E0-BDF4-439C-9593-2D1BB1B32535}" type="presParOf" srcId="{DC6A4F52-992A-4BFE-A9B4-2CED3CCE4EB8}" destId="{6F1EBD0F-F9AE-4C20-B1F6-5D017E0E0D7D}" srcOrd="11" destOrd="0" presId="urn:microsoft.com/office/officeart/2009/3/layout/CircleRelationship"/>
    <dgm:cxn modelId="{418B26A0-0B44-456F-A9DC-C9D93E2D0C00}" type="presParOf" srcId="{6F1EBD0F-F9AE-4C20-B1F6-5D017E0E0D7D}" destId="{74FF22C3-D2C6-48B7-9965-C3D8E1909663}" srcOrd="0" destOrd="0" presId="urn:microsoft.com/office/officeart/2009/3/layout/CircleRelationship"/>
    <dgm:cxn modelId="{79AA02A6-0037-4F76-8AB9-518E2D37B789}" type="presParOf" srcId="{DC6A4F52-992A-4BFE-A9B4-2CED3CCE4EB8}" destId="{F4E986A5-18B5-4862-ADE6-244CD225A51D}" srcOrd="12" destOrd="0" presId="urn:microsoft.com/office/officeart/2009/3/layout/CircleRelationship"/>
    <dgm:cxn modelId="{4B63532C-9E60-4146-B1B6-F5B3E475507C}" type="presParOf" srcId="{F4E986A5-18B5-4862-ADE6-244CD225A51D}" destId="{169B2785-A1E9-4F90-B424-908C6622AD60}" srcOrd="0" destOrd="0" presId="urn:microsoft.com/office/officeart/2009/3/layout/CircleRelationship"/>
    <dgm:cxn modelId="{1E908239-FC96-4D3F-9A7B-65A6C4295DCE}" type="presParOf" srcId="{DC6A4F52-992A-4BFE-A9B4-2CED3CCE4EB8}" destId="{124A590A-C4E5-42FC-8870-5F6694332631}" srcOrd="13" destOrd="0" presId="urn:microsoft.com/office/officeart/2009/3/layout/CircleRelationship"/>
    <dgm:cxn modelId="{6DCD7E80-1176-4DD8-A22E-66A11291F191}" type="presParOf" srcId="{124A590A-C4E5-42FC-8870-5F6694332631}" destId="{46E78330-175B-4CFF-9E00-6DB843993B12}" srcOrd="0" destOrd="0" presId="urn:microsoft.com/office/officeart/2009/3/layout/CircleRelationship"/>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E0FFD77-3D72-47FF-88E9-402EFB8DFB5E}">
      <dsp:nvSpPr>
        <dsp:cNvPr id="0" name=""/>
        <dsp:cNvSpPr/>
      </dsp:nvSpPr>
      <dsp:spPr>
        <a:xfrm>
          <a:off x="1973972" y="208026"/>
          <a:ext cx="4566002" cy="4565904"/>
        </a:xfrm>
        <a:prstGeom prst="ellipse">
          <a:avLst/>
        </a:prstGeom>
        <a:solidFill>
          <a:srgbClr val="5D973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Environmental</a:t>
          </a:r>
        </a:p>
        <a:p>
          <a:pPr lvl="0" algn="ctr" defTabSz="1244600">
            <a:lnSpc>
              <a:spcPct val="90000"/>
            </a:lnSpc>
            <a:spcBef>
              <a:spcPct val="0"/>
            </a:spcBef>
            <a:spcAft>
              <a:spcPct val="35000"/>
            </a:spcAft>
          </a:pPr>
          <a:r>
            <a:rPr lang="en-US" sz="2800" kern="1200" dirty="0" smtClean="0"/>
            <a:t>Horticulture</a:t>
          </a:r>
          <a:endParaRPr lang="en-US" sz="2800" kern="1200" dirty="0"/>
        </a:p>
      </dsp:txBody>
      <dsp:txXfrm>
        <a:off x="1973972" y="208026"/>
        <a:ext cx="4566002" cy="4565904"/>
      </dsp:txXfrm>
    </dsp:sp>
    <dsp:sp modelId="{96FEB5F2-B93A-4753-826A-DF65F43CBCBD}">
      <dsp:nvSpPr>
        <dsp:cNvPr id="0" name=""/>
        <dsp:cNvSpPr/>
      </dsp:nvSpPr>
      <dsp:spPr>
        <a:xfrm>
          <a:off x="4579234" y="0"/>
          <a:ext cx="507805" cy="5077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21D558-F58C-46AB-ADAF-65D0A5C6E35C}">
      <dsp:nvSpPr>
        <dsp:cNvPr id="0" name=""/>
        <dsp:cNvSpPr/>
      </dsp:nvSpPr>
      <dsp:spPr>
        <a:xfrm>
          <a:off x="3376805" y="4434687"/>
          <a:ext cx="367691" cy="36804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011F16-31E0-4161-AFD9-FBF59A622BBF}">
      <dsp:nvSpPr>
        <dsp:cNvPr id="0" name=""/>
        <dsp:cNvSpPr/>
      </dsp:nvSpPr>
      <dsp:spPr>
        <a:xfrm>
          <a:off x="6833787" y="2061057"/>
          <a:ext cx="367691" cy="36804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4EA108-97E1-47A8-B7AD-54E49CDA2B83}">
      <dsp:nvSpPr>
        <dsp:cNvPr id="0" name=""/>
        <dsp:cNvSpPr/>
      </dsp:nvSpPr>
      <dsp:spPr>
        <a:xfrm>
          <a:off x="5074301" y="4826203"/>
          <a:ext cx="507805" cy="5077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42C17F-170D-4FBD-8C34-8C9D5AF71F9B}">
      <dsp:nvSpPr>
        <dsp:cNvPr id="0" name=""/>
        <dsp:cNvSpPr/>
      </dsp:nvSpPr>
      <dsp:spPr>
        <a:xfrm>
          <a:off x="3481253" y="721690"/>
          <a:ext cx="367691" cy="36804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A7DEB7-90CC-4D49-9094-EC46A50F84CD}">
      <dsp:nvSpPr>
        <dsp:cNvPr id="0" name=""/>
        <dsp:cNvSpPr/>
      </dsp:nvSpPr>
      <dsp:spPr>
        <a:xfrm>
          <a:off x="2322132" y="2827020"/>
          <a:ext cx="367691" cy="36804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7873A4-16F3-4431-B6C3-62BA1429C568}">
      <dsp:nvSpPr>
        <dsp:cNvPr id="0" name=""/>
        <dsp:cNvSpPr/>
      </dsp:nvSpPr>
      <dsp:spPr>
        <a:xfrm>
          <a:off x="106278" y="0"/>
          <a:ext cx="2848535" cy="2823241"/>
        </a:xfrm>
        <a:prstGeom prst="ellips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Environmental Science</a:t>
          </a:r>
          <a:endParaRPr lang="en-US" sz="2000" kern="1200" dirty="0"/>
        </a:p>
      </dsp:txBody>
      <dsp:txXfrm>
        <a:off x="106278" y="0"/>
        <a:ext cx="2848535" cy="2823241"/>
      </dsp:txXfrm>
    </dsp:sp>
    <dsp:sp modelId="{D33E9F56-9EF6-469A-92EF-6199088EC069}">
      <dsp:nvSpPr>
        <dsp:cNvPr id="0" name=""/>
        <dsp:cNvSpPr/>
      </dsp:nvSpPr>
      <dsp:spPr>
        <a:xfrm>
          <a:off x="4065484" y="737692"/>
          <a:ext cx="507805" cy="5077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0B2E7C-BF87-4BDE-9557-EC06939C2D41}">
      <dsp:nvSpPr>
        <dsp:cNvPr id="0" name=""/>
        <dsp:cNvSpPr/>
      </dsp:nvSpPr>
      <dsp:spPr>
        <a:xfrm>
          <a:off x="5637214" y="2334279"/>
          <a:ext cx="1728914" cy="1612920"/>
        </a:xfrm>
        <a:prstGeom prst="ellipse">
          <a:avLst/>
        </a:prstGeom>
        <a:solidFill>
          <a:srgbClr val="24902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08F41B-B383-4229-B115-FEBD87592D9B}">
      <dsp:nvSpPr>
        <dsp:cNvPr id="0" name=""/>
        <dsp:cNvSpPr/>
      </dsp:nvSpPr>
      <dsp:spPr>
        <a:xfrm>
          <a:off x="5257793" y="488246"/>
          <a:ext cx="1856291" cy="1855698"/>
        </a:xfrm>
        <a:prstGeom prst="ellipse">
          <a:avLst/>
        </a:prstGeom>
        <a:solidFill>
          <a:srgbClr val="BC7A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Landscape</a:t>
          </a:r>
        </a:p>
        <a:p>
          <a:pPr lvl="0" algn="ctr" defTabSz="800100">
            <a:lnSpc>
              <a:spcPct val="90000"/>
            </a:lnSpc>
            <a:spcBef>
              <a:spcPct val="0"/>
            </a:spcBef>
            <a:spcAft>
              <a:spcPct val="35000"/>
            </a:spcAft>
          </a:pPr>
          <a:r>
            <a:rPr lang="en-US" sz="1800" kern="1200" dirty="0" smtClean="0"/>
            <a:t>Architecture</a:t>
          </a:r>
          <a:endParaRPr lang="en-US" sz="1800" kern="1200" dirty="0"/>
        </a:p>
      </dsp:txBody>
      <dsp:txXfrm>
        <a:off x="5257793" y="488246"/>
        <a:ext cx="1856291" cy="1855698"/>
      </dsp:txXfrm>
    </dsp:sp>
    <dsp:sp modelId="{74FF22C3-D2C6-48B7-9965-C3D8E1909663}">
      <dsp:nvSpPr>
        <dsp:cNvPr id="0" name=""/>
        <dsp:cNvSpPr/>
      </dsp:nvSpPr>
      <dsp:spPr>
        <a:xfrm>
          <a:off x="5346700" y="3492290"/>
          <a:ext cx="1585454" cy="1647511"/>
        </a:xfrm>
        <a:prstGeom prst="ellipse">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9B2785-A1E9-4F90-B424-908C6622AD60}">
      <dsp:nvSpPr>
        <dsp:cNvPr id="0" name=""/>
        <dsp:cNvSpPr/>
      </dsp:nvSpPr>
      <dsp:spPr>
        <a:xfrm>
          <a:off x="425798" y="3824628"/>
          <a:ext cx="367691" cy="36804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E78330-175B-4CFF-9E00-6DB843993B12}">
      <dsp:nvSpPr>
        <dsp:cNvPr id="0" name=""/>
        <dsp:cNvSpPr/>
      </dsp:nvSpPr>
      <dsp:spPr>
        <a:xfrm>
          <a:off x="3494178" y="3181682"/>
          <a:ext cx="1529237" cy="1514501"/>
        </a:xfrm>
        <a:prstGeom prst="ellipse">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3170238" cy="481013"/>
          </a:xfrm>
          <a:prstGeom prst="rect">
            <a:avLst/>
          </a:prstGeom>
          <a:noFill/>
          <a:ln w="9525">
            <a:noFill/>
            <a:miter lim="800000"/>
            <a:headEnd/>
            <a:tailEnd/>
          </a:ln>
          <a:effectLst/>
        </p:spPr>
        <p:txBody>
          <a:bodyPr vert="horz" wrap="square" lIns="97329" tIns="48664" rIns="97329" bIns="48664" numCol="1" anchor="t" anchorCtr="0" compatLnSpc="1">
            <a:prstTxWarp prst="textNoShape">
              <a:avLst/>
            </a:prstTxWarp>
          </a:bodyPr>
          <a:lstStyle>
            <a:lvl1pPr eaLnBrk="1" hangingPunct="1">
              <a:defRPr sz="1300"/>
            </a:lvl1pPr>
          </a:lstStyle>
          <a:p>
            <a:pPr>
              <a:defRPr/>
            </a:pPr>
            <a:endParaRPr lang="en-US"/>
          </a:p>
        </p:txBody>
      </p:sp>
      <p:sp>
        <p:nvSpPr>
          <p:cNvPr id="40963" name="Rectangle 3"/>
          <p:cNvSpPr>
            <a:spLocks noGrp="1" noChangeArrowheads="1"/>
          </p:cNvSpPr>
          <p:nvPr>
            <p:ph type="dt" sz="quarter" idx="1"/>
          </p:nvPr>
        </p:nvSpPr>
        <p:spPr bwMode="auto">
          <a:xfrm>
            <a:off x="4144963" y="0"/>
            <a:ext cx="3170237" cy="481013"/>
          </a:xfrm>
          <a:prstGeom prst="rect">
            <a:avLst/>
          </a:prstGeom>
          <a:noFill/>
          <a:ln w="9525">
            <a:noFill/>
            <a:miter lim="800000"/>
            <a:headEnd/>
            <a:tailEnd/>
          </a:ln>
          <a:effectLst/>
        </p:spPr>
        <p:txBody>
          <a:bodyPr vert="horz" wrap="square" lIns="97329" tIns="48664" rIns="97329" bIns="48664" numCol="1" anchor="t" anchorCtr="0" compatLnSpc="1">
            <a:prstTxWarp prst="textNoShape">
              <a:avLst/>
            </a:prstTxWarp>
          </a:bodyPr>
          <a:lstStyle>
            <a:lvl1pPr algn="r" eaLnBrk="1" hangingPunct="1">
              <a:defRPr sz="1300"/>
            </a:lvl1pPr>
          </a:lstStyle>
          <a:p>
            <a:pPr>
              <a:defRPr/>
            </a:pPr>
            <a:endParaRPr lang="en-US"/>
          </a:p>
        </p:txBody>
      </p:sp>
      <p:sp>
        <p:nvSpPr>
          <p:cNvPr id="40964" name="Rectangle 4"/>
          <p:cNvSpPr>
            <a:spLocks noGrp="1" noChangeArrowheads="1"/>
          </p:cNvSpPr>
          <p:nvPr>
            <p:ph type="ftr" sz="quarter" idx="2"/>
          </p:nvPr>
        </p:nvSpPr>
        <p:spPr bwMode="auto">
          <a:xfrm>
            <a:off x="0" y="9120188"/>
            <a:ext cx="3170238" cy="481012"/>
          </a:xfrm>
          <a:prstGeom prst="rect">
            <a:avLst/>
          </a:prstGeom>
          <a:noFill/>
          <a:ln w="9525">
            <a:noFill/>
            <a:miter lim="800000"/>
            <a:headEnd/>
            <a:tailEnd/>
          </a:ln>
          <a:effectLst/>
        </p:spPr>
        <p:txBody>
          <a:bodyPr vert="horz" wrap="square" lIns="97329" tIns="48664" rIns="97329" bIns="48664" numCol="1" anchor="b" anchorCtr="0" compatLnSpc="1">
            <a:prstTxWarp prst="textNoShape">
              <a:avLst/>
            </a:prstTxWarp>
          </a:bodyPr>
          <a:lstStyle>
            <a:lvl1pPr eaLnBrk="1" hangingPunct="1">
              <a:defRPr sz="1300"/>
            </a:lvl1pPr>
          </a:lstStyle>
          <a:p>
            <a:pPr>
              <a:defRPr/>
            </a:pPr>
            <a:endParaRPr lang="en-US"/>
          </a:p>
        </p:txBody>
      </p:sp>
      <p:sp>
        <p:nvSpPr>
          <p:cNvPr id="40965" name="Rectangle 5"/>
          <p:cNvSpPr>
            <a:spLocks noGrp="1" noChangeArrowheads="1"/>
          </p:cNvSpPr>
          <p:nvPr>
            <p:ph type="sldNum" sz="quarter" idx="3"/>
          </p:nvPr>
        </p:nvSpPr>
        <p:spPr bwMode="auto">
          <a:xfrm>
            <a:off x="4144963" y="9120188"/>
            <a:ext cx="3170237" cy="481012"/>
          </a:xfrm>
          <a:prstGeom prst="rect">
            <a:avLst/>
          </a:prstGeom>
          <a:noFill/>
          <a:ln w="9525">
            <a:noFill/>
            <a:miter lim="800000"/>
            <a:headEnd/>
            <a:tailEnd/>
          </a:ln>
          <a:effectLst/>
        </p:spPr>
        <p:txBody>
          <a:bodyPr vert="horz" wrap="square" lIns="97329" tIns="48664" rIns="97329" bIns="48664" numCol="1" anchor="b" anchorCtr="0" compatLnSpc="1">
            <a:prstTxWarp prst="textNoShape">
              <a:avLst/>
            </a:prstTxWarp>
          </a:bodyPr>
          <a:lstStyle>
            <a:lvl1pPr algn="r" eaLnBrk="1" hangingPunct="1">
              <a:defRPr sz="1300"/>
            </a:lvl1pPr>
          </a:lstStyle>
          <a:p>
            <a:fld id="{B6E92BC1-D25B-4FAC-92F9-B58568ED4C65}"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hidden">
          <a:xfrm>
            <a:off x="228600" y="3200400"/>
            <a:ext cx="8763000" cy="1341438"/>
          </a:xfrm>
          <a:prstGeom prst="rect">
            <a:avLst/>
          </a:prstGeom>
          <a:gradFill rotWithShape="0">
            <a:gsLst>
              <a:gs pos="0">
                <a:schemeClr val="bg2"/>
              </a:gs>
              <a:gs pos="100000">
                <a:schemeClr val="bg1"/>
              </a:gs>
            </a:gsLst>
            <a:path path="shape">
              <a:fillToRect l="50000" t="50000" r="50000" b="50000"/>
            </a:path>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smtClean="0"/>
          </a:p>
        </p:txBody>
      </p:sp>
      <p:pic>
        <p:nvPicPr>
          <p:cNvPr id="5" name="Picture 3" descr="D:\FRONTPAGE THEMES\NATURE\ANABNR2.PNG"/>
          <p:cNvPicPr>
            <a:picLocks noChangeAspect="1" noChangeArrowheads="1"/>
          </p:cNvPicPr>
          <p:nvPr/>
        </p:nvPicPr>
        <p:blipFill>
          <a:blip r:embed="rId2" cstate="print"/>
          <a:srcRect l="-900" t="-1314" r="-2" b="-36961"/>
          <a:stretch>
            <a:fillRect/>
          </a:stretch>
        </p:blipFill>
        <p:spPr bwMode="auto">
          <a:xfrm>
            <a:off x="533400" y="3200400"/>
            <a:ext cx="8458200" cy="1158875"/>
          </a:xfrm>
          <a:prstGeom prst="rect">
            <a:avLst/>
          </a:prstGeom>
          <a:noFill/>
          <a:ln w="9525">
            <a:noFill/>
            <a:miter lim="800000"/>
            <a:headEnd/>
            <a:tailEnd/>
          </a:ln>
        </p:spPr>
      </p:pic>
      <p:sp>
        <p:nvSpPr>
          <p:cNvPr id="6" name="Rectangle 4"/>
          <p:cNvSpPr>
            <a:spLocks noChangeArrowheads="1"/>
          </p:cNvSpPr>
          <p:nvPr/>
        </p:nvSpPr>
        <p:spPr bwMode="hidden">
          <a:xfrm>
            <a:off x="795338" y="2895600"/>
            <a:ext cx="304800" cy="990600"/>
          </a:xfrm>
          <a:prstGeom prst="rect">
            <a:avLst/>
          </a:prstGeom>
          <a:solidFill>
            <a:schemeClr val="accent2">
              <a:alpha val="50195"/>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smtClean="0"/>
          </a:p>
        </p:txBody>
      </p:sp>
      <p:sp>
        <p:nvSpPr>
          <p:cNvPr id="9221" name="Rectangle 5"/>
          <p:cNvSpPr>
            <a:spLocks noGrp="1" noChangeArrowheads="1"/>
          </p:cNvSpPr>
          <p:nvPr>
            <p:ph type="ctrTitle"/>
          </p:nvPr>
        </p:nvSpPr>
        <p:spPr>
          <a:xfrm>
            <a:off x="1143000" y="1981200"/>
            <a:ext cx="7772400" cy="1143000"/>
          </a:xfrm>
        </p:spPr>
        <p:txBody>
          <a:bodyPr/>
          <a:lstStyle>
            <a:lvl1pPr>
              <a:defRPr/>
            </a:lvl1pPr>
          </a:lstStyle>
          <a:p>
            <a:r>
              <a:rPr lang="en-US"/>
              <a:t>Click to edit Master title style</a:t>
            </a:r>
          </a:p>
        </p:txBody>
      </p:sp>
      <p:sp>
        <p:nvSpPr>
          <p:cNvPr id="9222" name="Rectangle 6"/>
          <p:cNvSpPr>
            <a:spLocks noGrp="1" noChangeArrowheads="1"/>
          </p:cNvSpPr>
          <p:nvPr>
            <p:ph type="subTitle" idx="1"/>
          </p:nvPr>
        </p:nvSpPr>
        <p:spPr>
          <a:xfrm>
            <a:off x="2038350" y="4351338"/>
            <a:ext cx="6400800" cy="1371600"/>
          </a:xfrm>
        </p:spPr>
        <p:txBody>
          <a:bodyPr/>
          <a:lstStyle>
            <a:lvl1pPr marL="0" indent="0">
              <a:buFont typeface="Wingdings" pitchFamily="2" charset="2"/>
              <a:buNone/>
              <a:defRPr/>
            </a:lvl1pPr>
          </a:lstStyle>
          <a:p>
            <a:r>
              <a:rPr lang="en-US"/>
              <a:t>Click to edit Master subtitle style</a:t>
            </a:r>
          </a:p>
        </p:txBody>
      </p:sp>
      <p:sp>
        <p:nvSpPr>
          <p:cNvPr id="7" name="Rectangle 7"/>
          <p:cNvSpPr>
            <a:spLocks noGrp="1" noChangeArrowheads="1"/>
          </p:cNvSpPr>
          <p:nvPr>
            <p:ph type="dt" sz="half" idx="10"/>
          </p:nvPr>
        </p:nvSpPr>
        <p:spPr>
          <a:xfrm>
            <a:off x="685800" y="6324600"/>
            <a:ext cx="1905000" cy="457200"/>
          </a:xfrm>
        </p:spPr>
        <p:txBody>
          <a:bodyPr/>
          <a:lstStyle>
            <a:lvl1pPr>
              <a:defRPr/>
            </a:lvl1pPr>
          </a:lstStyle>
          <a:p>
            <a:pPr>
              <a:defRPr/>
            </a:pPr>
            <a:endParaRPr lang="en-US"/>
          </a:p>
        </p:txBody>
      </p:sp>
      <p:sp>
        <p:nvSpPr>
          <p:cNvPr id="8" name="Rectangle 8"/>
          <p:cNvSpPr>
            <a:spLocks noGrp="1" noChangeArrowheads="1"/>
          </p:cNvSpPr>
          <p:nvPr>
            <p:ph type="ftr" sz="quarter" idx="11"/>
          </p:nvPr>
        </p:nvSpPr>
        <p:spPr>
          <a:xfrm>
            <a:off x="3124200" y="6324600"/>
            <a:ext cx="2895600" cy="457200"/>
          </a:xfrm>
        </p:spPr>
        <p:txBody>
          <a:bodyPr/>
          <a:lstStyle>
            <a:lvl1pPr>
              <a:defRPr/>
            </a:lvl1pPr>
          </a:lstStyle>
          <a:p>
            <a:pPr>
              <a:defRPr/>
            </a:pPr>
            <a:endParaRPr lang="en-US"/>
          </a:p>
        </p:txBody>
      </p:sp>
      <p:sp>
        <p:nvSpPr>
          <p:cNvPr id="9" name="Rectangle 9"/>
          <p:cNvSpPr>
            <a:spLocks noGrp="1" noChangeArrowheads="1"/>
          </p:cNvSpPr>
          <p:nvPr>
            <p:ph type="sldNum" sz="quarter" idx="12"/>
          </p:nvPr>
        </p:nvSpPr>
        <p:spPr>
          <a:xfrm>
            <a:off x="6553200" y="6324600"/>
            <a:ext cx="1905000" cy="457200"/>
          </a:xfrm>
        </p:spPr>
        <p:txBody>
          <a:bodyPr/>
          <a:lstStyle>
            <a:lvl1pPr>
              <a:defRPr sz="1400"/>
            </a:lvl1pPr>
          </a:lstStyle>
          <a:p>
            <a:fld id="{5A6A966B-37F2-4ACE-807D-7C8F8652DB6A}"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D23CAFA0-3FEF-4641-8996-98E5E5A1BEE0}" type="slidenum">
              <a:rPr lang="en-US" altLang="en-US"/>
              <a:pPr/>
              <a:t>‹#›</a:t>
            </a:fld>
            <a:endParaRPr lang="en-US" altLang="en-US" sz="14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1466CFA8-C2AE-436A-B467-7AAC0E633E06}" type="slidenum">
              <a:rPr lang="en-US" altLang="en-US"/>
              <a:pPr/>
              <a:t>‹#›</a:t>
            </a:fld>
            <a:endParaRPr lang="en-US" altLang="en-US" sz="14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21018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21018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016E0267-E63C-42AA-9BDF-2AAB9AB1D9E6}" type="slidenum">
              <a:rPr lang="en-US" altLang="en-US"/>
              <a:pPr/>
              <a:t>‹#›</a:t>
            </a:fld>
            <a:endParaRPr lang="en-US" altLang="en-US" sz="140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7"/>
          <p:cNvSpPr>
            <a:spLocks noGrp="1" noChangeArrowheads="1"/>
          </p:cNvSpPr>
          <p:nvPr>
            <p:ph type="dt" sz="half" idx="10"/>
          </p:nvPr>
        </p:nvSpPr>
        <p:spPr>
          <a:ln/>
        </p:spPr>
        <p:txBody>
          <a:bodyPr/>
          <a:lstStyle>
            <a:lvl1pPr>
              <a:defRPr/>
            </a:lvl1pPr>
          </a:lstStyle>
          <a:p>
            <a:pPr>
              <a:defRPr/>
            </a:pPr>
            <a:endParaRPr lang="en-US"/>
          </a:p>
        </p:txBody>
      </p:sp>
      <p:sp>
        <p:nvSpPr>
          <p:cNvPr id="8" name="Rectangle 8"/>
          <p:cNvSpPr>
            <a:spLocks noGrp="1" noChangeArrowheads="1"/>
          </p:cNvSpPr>
          <p:nvPr>
            <p:ph type="ftr" sz="quarter" idx="11"/>
          </p:nvPr>
        </p:nvSpPr>
        <p:spPr>
          <a:ln/>
        </p:spPr>
        <p:txBody>
          <a:bodyPr/>
          <a:lstStyle>
            <a:lvl1pPr>
              <a:defRPr/>
            </a:lvl1pPr>
          </a:lstStyle>
          <a:p>
            <a:pPr>
              <a:defRPr/>
            </a:pPr>
            <a:endParaRPr lang="en-US"/>
          </a:p>
        </p:txBody>
      </p:sp>
      <p:sp>
        <p:nvSpPr>
          <p:cNvPr id="9" name="Rectangle 11"/>
          <p:cNvSpPr>
            <a:spLocks noGrp="1" noChangeArrowheads="1"/>
          </p:cNvSpPr>
          <p:nvPr>
            <p:ph type="sldNum" sz="quarter" idx="12"/>
          </p:nvPr>
        </p:nvSpPr>
        <p:spPr>
          <a:ln/>
        </p:spPr>
        <p:txBody>
          <a:bodyPr/>
          <a:lstStyle>
            <a:lvl1pPr>
              <a:defRPr/>
            </a:lvl1pPr>
          </a:lstStyle>
          <a:p>
            <a:fld id="{82F704F8-D812-4433-B59B-A6A42EF15DAA}" type="slidenum">
              <a:rPr lang="en-US" altLang="en-US"/>
              <a:pPr/>
              <a:t>‹#›</a:t>
            </a:fld>
            <a:endParaRPr lang="en-US" altLang="en-US" sz="140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7"/>
          <p:cNvSpPr>
            <a:spLocks noGrp="1" noChangeArrowheads="1"/>
          </p:cNvSpPr>
          <p:nvPr>
            <p:ph type="dt" sz="half" idx="10"/>
          </p:nvPr>
        </p:nvSpPr>
        <p:spPr>
          <a:ln/>
        </p:spPr>
        <p:txBody>
          <a:bodyPr/>
          <a:lstStyle>
            <a:lvl1pPr>
              <a:defRPr/>
            </a:lvl1pPr>
          </a:lstStyle>
          <a:p>
            <a:pPr>
              <a:defRPr/>
            </a:pPr>
            <a:endParaRPr lang="en-US"/>
          </a:p>
        </p:txBody>
      </p:sp>
      <p:sp>
        <p:nvSpPr>
          <p:cNvPr id="4" name="Rectangle 8"/>
          <p:cNvSpPr>
            <a:spLocks noGrp="1" noChangeArrowheads="1"/>
          </p:cNvSpPr>
          <p:nvPr>
            <p:ph type="ftr" sz="quarter" idx="11"/>
          </p:nvPr>
        </p:nvSpPr>
        <p:spPr>
          <a:ln/>
        </p:spPr>
        <p:txBody>
          <a:bodyPr/>
          <a:lstStyle>
            <a:lvl1pPr>
              <a:defRPr/>
            </a:lvl1pPr>
          </a:lstStyle>
          <a:p>
            <a:pPr>
              <a:defRPr/>
            </a:pPr>
            <a:endParaRPr lang="en-US"/>
          </a:p>
        </p:txBody>
      </p:sp>
      <p:sp>
        <p:nvSpPr>
          <p:cNvPr id="5" name="Rectangle 11"/>
          <p:cNvSpPr>
            <a:spLocks noGrp="1" noChangeArrowheads="1"/>
          </p:cNvSpPr>
          <p:nvPr>
            <p:ph type="sldNum" sz="quarter" idx="12"/>
          </p:nvPr>
        </p:nvSpPr>
        <p:spPr>
          <a:ln/>
        </p:spPr>
        <p:txBody>
          <a:bodyPr/>
          <a:lstStyle>
            <a:lvl1pPr>
              <a:defRPr/>
            </a:lvl1pPr>
          </a:lstStyle>
          <a:p>
            <a:fld id="{52D42275-DB73-4A37-B0DE-5915971689AB}" type="slidenum">
              <a:rPr lang="en-US" altLang="en-US"/>
              <a:pPr/>
              <a:t>‹#›</a:t>
            </a:fld>
            <a:endParaRPr lang="en-US" altLang="en-US" sz="140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en-US"/>
          </a:p>
        </p:txBody>
      </p:sp>
      <p:sp>
        <p:nvSpPr>
          <p:cNvPr id="3" name="Rectangle 8"/>
          <p:cNvSpPr>
            <a:spLocks noGrp="1" noChangeArrowheads="1"/>
          </p:cNvSpPr>
          <p:nvPr>
            <p:ph type="ftr" sz="quarter" idx="11"/>
          </p:nvPr>
        </p:nvSpPr>
        <p:spPr>
          <a:ln/>
        </p:spPr>
        <p:txBody>
          <a:bodyPr/>
          <a:lstStyle>
            <a:lvl1pPr>
              <a:defRPr/>
            </a:lvl1pPr>
          </a:lstStyle>
          <a:p>
            <a:pPr>
              <a:defRPr/>
            </a:pPr>
            <a:endParaRPr lang="en-US"/>
          </a:p>
        </p:txBody>
      </p:sp>
      <p:sp>
        <p:nvSpPr>
          <p:cNvPr id="4" name="Rectangle 11"/>
          <p:cNvSpPr>
            <a:spLocks noGrp="1" noChangeArrowheads="1"/>
          </p:cNvSpPr>
          <p:nvPr>
            <p:ph type="sldNum" sz="quarter" idx="12"/>
          </p:nvPr>
        </p:nvSpPr>
        <p:spPr>
          <a:ln/>
        </p:spPr>
        <p:txBody>
          <a:bodyPr/>
          <a:lstStyle>
            <a:lvl1pPr>
              <a:defRPr/>
            </a:lvl1pPr>
          </a:lstStyle>
          <a:p>
            <a:fld id="{A80BDBA8-D72E-4743-BEBA-088A1BB77DE0}" type="slidenum">
              <a:rPr lang="en-US" altLang="en-US"/>
              <a:pPr/>
              <a:t>‹#›</a:t>
            </a:fld>
            <a:endParaRPr lang="en-US" altLang="en-US" sz="140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7D2A5B80-CD07-4884-BD33-873A28817398}" type="slidenum">
              <a:rPr lang="en-US" altLang="en-US"/>
              <a:pPr/>
              <a:t>‹#›</a:t>
            </a:fld>
            <a:endParaRPr lang="en-US" altLang="en-US" sz="140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1D981979-EAC5-40FB-9003-64D44DC43739}" type="slidenum">
              <a:rPr lang="en-US" altLang="en-US"/>
              <a:pPr/>
              <a:t>‹#›</a:t>
            </a:fld>
            <a:endParaRPr lang="en-US" altLang="en-US" sz="140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E1343734-274F-4C32-A070-6B6B4959B90F}" type="slidenum">
              <a:rPr lang="en-US" altLang="en-US"/>
              <a:pPr/>
              <a:t>‹#›</a:t>
            </a:fld>
            <a:endParaRPr lang="en-US" altLang="en-US" sz="140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100" y="838200"/>
            <a:ext cx="1943100" cy="53784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838200"/>
            <a:ext cx="5676900" cy="5378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830C6D57-CC8D-423B-BE3D-A14864F333D4}" type="slidenum">
              <a:rPr lang="en-US" altLang="en-US"/>
              <a:pPr/>
              <a:t>‹#›</a:t>
            </a:fld>
            <a:endParaRPr lang="en-US" altLang="en-US" sz="140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066800" y="210185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210185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D5709575-0B91-40FE-AC06-08DDA2ECB5CC}" type="slidenum">
              <a:rPr lang="en-US" altLang="en-US"/>
              <a:pPr/>
              <a:t>‹#›</a:t>
            </a:fld>
            <a:endParaRPr lang="en-US" altLang="en-US" sz="140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066800" y="210185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029200" y="2101850"/>
            <a:ext cx="3810000" cy="4114800"/>
          </a:xfrm>
        </p:spPr>
        <p:txBody>
          <a:bodyPr/>
          <a:lstStyle/>
          <a:p>
            <a:pPr lvl="0"/>
            <a:endParaRPr lang="en-US" noProof="0" smtClean="0"/>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DC4683A1-8E4E-4BDA-8734-FE80A5D01B5F}" type="slidenum">
              <a:rPr lang="en-US" altLang="en-US"/>
              <a:pPr/>
              <a:t>‹#›</a:t>
            </a:fld>
            <a:endParaRPr lang="en-US" altLang="en-US" sz="140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066800" y="2101850"/>
            <a:ext cx="3810000" cy="4114800"/>
          </a:xfrm>
        </p:spPr>
        <p:txBody>
          <a:bodyPr/>
          <a:lstStyle/>
          <a:p>
            <a:pPr lvl="0"/>
            <a:endParaRPr lang="en-US" noProof="0" smtClean="0"/>
          </a:p>
        </p:txBody>
      </p:sp>
      <p:sp>
        <p:nvSpPr>
          <p:cNvPr id="4" name="Text Placeholder 3"/>
          <p:cNvSpPr>
            <a:spLocks noGrp="1"/>
          </p:cNvSpPr>
          <p:nvPr>
            <p:ph type="body" sz="half" idx="2"/>
          </p:nvPr>
        </p:nvSpPr>
        <p:spPr>
          <a:xfrm>
            <a:off x="5029200" y="210185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8BCE0E56-F482-41C6-B633-1AFD35DD3E63}" type="slidenum">
              <a:rPr lang="en-US" altLang="en-US"/>
              <a:pPr/>
              <a:t>‹#›</a:t>
            </a:fld>
            <a:endParaRPr lang="en-US" altLang="en-US" sz="140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4" name="Picture 12"/>
          <p:cNvPicPr>
            <a:picLocks noChangeAspect="1"/>
          </p:cNvPicPr>
          <p:nvPr userDrawn="1"/>
        </p:nvPicPr>
        <p:blipFill>
          <a:blip r:embed="rId2" cstate="print"/>
          <a:srcRect/>
          <a:stretch>
            <a:fillRect/>
          </a:stretch>
        </p:blipFill>
        <p:spPr bwMode="auto">
          <a:xfrm>
            <a:off x="676275" y="6216650"/>
            <a:ext cx="1155700" cy="279400"/>
          </a:xfrm>
          <a:prstGeom prst="rect">
            <a:avLst/>
          </a:prstGeom>
          <a:noFill/>
          <a:ln w="9525">
            <a:noFill/>
            <a:miter lim="800000"/>
            <a:headEnd/>
            <a:tailEnd/>
          </a:ln>
        </p:spPr>
      </p:pic>
      <p:sp>
        <p:nvSpPr>
          <p:cNvPr id="3" name="Content Placeholder 2"/>
          <p:cNvSpPr>
            <a:spLocks noGrp="1"/>
          </p:cNvSpPr>
          <p:nvPr>
            <p:ph idx="1"/>
          </p:nvPr>
        </p:nvSpPr>
        <p:spPr>
          <a:xfrm>
            <a:off x="2064403" y="846667"/>
            <a:ext cx="6537733" cy="4791863"/>
          </a:xfrm>
          <a:prstGeom prst="rect">
            <a:avLst/>
          </a:prstGeom>
        </p:spPr>
        <p:txBody>
          <a:bodyPr/>
          <a:lstStyle>
            <a:lvl2pPr marL="457200" indent="0">
              <a:buNone/>
              <a:defRPr/>
            </a:lvl2pPr>
          </a:lstStyle>
          <a:p>
            <a:pPr lvl="1"/>
            <a:endParaRPr lang="en-US" dirty="0"/>
          </a:p>
        </p:txBody>
      </p:sp>
      <p:sp>
        <p:nvSpPr>
          <p:cNvPr id="5" name="Slide Number Placeholder 5"/>
          <p:cNvSpPr>
            <a:spLocks noGrp="1"/>
          </p:cNvSpPr>
          <p:nvPr>
            <p:ph type="sldNum" sz="quarter" idx="10"/>
          </p:nvPr>
        </p:nvSpPr>
        <p:spPr/>
        <p:txBody>
          <a:bodyPr/>
          <a:lstStyle>
            <a:lvl1pPr>
              <a:defRPr/>
            </a:lvl1pPr>
          </a:lstStyle>
          <a:p>
            <a:fld id="{014AEB05-3F34-4EB8-A828-4CA96D9CDAE0}"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3" name="Picture 12"/>
          <p:cNvPicPr>
            <a:picLocks noChangeAspect="1"/>
          </p:cNvPicPr>
          <p:nvPr userDrawn="1"/>
        </p:nvPicPr>
        <p:blipFill>
          <a:blip r:embed="rId2" cstate="print"/>
          <a:srcRect/>
          <a:stretch>
            <a:fillRect/>
          </a:stretch>
        </p:blipFill>
        <p:spPr bwMode="auto">
          <a:xfrm>
            <a:off x="676275" y="6216650"/>
            <a:ext cx="1155700" cy="279400"/>
          </a:xfrm>
          <a:prstGeom prst="rect">
            <a:avLst/>
          </a:prstGeom>
          <a:noFill/>
          <a:ln w="9525">
            <a:noFill/>
            <a:miter lim="800000"/>
            <a:headEnd/>
            <a:tailEnd/>
          </a:ln>
        </p:spPr>
      </p:pic>
      <p:sp>
        <p:nvSpPr>
          <p:cNvPr id="8" name="Text Placeholder 7"/>
          <p:cNvSpPr>
            <a:spLocks noGrp="1"/>
          </p:cNvSpPr>
          <p:nvPr>
            <p:ph type="body" sz="quarter" idx="13"/>
          </p:nvPr>
        </p:nvSpPr>
        <p:spPr>
          <a:xfrm>
            <a:off x="1976832" y="825501"/>
            <a:ext cx="5759587" cy="4815416"/>
          </a:xfrm>
          <a:prstGeom prst="rect">
            <a:avLst/>
          </a:prstGeom>
        </p:spPr>
        <p:txBody>
          <a:bodyPr/>
          <a:lstStyle>
            <a:lvl1pPr>
              <a:defRPr sz="3200" b="0" i="0">
                <a:latin typeface="Arial"/>
                <a:cs typeface="Arial"/>
              </a:defRPr>
            </a:lvl1pPr>
            <a:lvl2pPr>
              <a:defRPr b="0" i="0">
                <a:latin typeface="Arial"/>
                <a:cs typeface="Arial"/>
              </a:defRPr>
            </a:lvl2pPr>
            <a:lvl3pPr>
              <a:defRPr b="0" i="0">
                <a:latin typeface="Arial"/>
                <a:cs typeface="Arial"/>
              </a:defRPr>
            </a:lvl3pPr>
            <a:lvl4pPr>
              <a:defRPr b="0" i="0">
                <a:latin typeface="Arial"/>
                <a:cs typeface="Arial"/>
              </a:defRPr>
            </a:lvl4pPr>
            <a:lvl5pPr>
              <a:defRPr b="0" i="0">
                <a:latin typeface="Arial"/>
                <a:cs typeface="Arial"/>
              </a:defRPr>
            </a:lvl5p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
        <p:nvSpPr>
          <p:cNvPr id="4" name="Slide Number Placeholder 5"/>
          <p:cNvSpPr>
            <a:spLocks noGrp="1"/>
          </p:cNvSpPr>
          <p:nvPr>
            <p:ph type="sldNum" sz="quarter" idx="14"/>
          </p:nvPr>
        </p:nvSpPr>
        <p:spPr/>
        <p:txBody>
          <a:bodyPr/>
          <a:lstStyle>
            <a:lvl1pPr>
              <a:defRPr/>
            </a:lvl1pPr>
          </a:lstStyle>
          <a:p>
            <a:fld id="{436F4451-E9A6-47C6-A43A-FD253D5C709F}" type="slidenum">
              <a:rPr lang="en-US"/>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pic>
        <p:nvPicPr>
          <p:cNvPr id="4" name="Picture 12"/>
          <p:cNvPicPr>
            <a:picLocks noChangeAspect="1"/>
          </p:cNvPicPr>
          <p:nvPr userDrawn="1"/>
        </p:nvPicPr>
        <p:blipFill>
          <a:blip r:embed="rId2" cstate="print"/>
          <a:srcRect/>
          <a:stretch>
            <a:fillRect/>
          </a:stretch>
        </p:blipFill>
        <p:spPr bwMode="auto">
          <a:xfrm>
            <a:off x="676275" y="6216650"/>
            <a:ext cx="1155700" cy="279400"/>
          </a:xfrm>
          <a:prstGeom prst="rect">
            <a:avLst/>
          </a:prstGeom>
          <a:noFill/>
          <a:ln w="9525">
            <a:noFill/>
            <a:miter lim="800000"/>
            <a:headEnd/>
            <a:tailEnd/>
          </a:ln>
        </p:spPr>
      </p:pic>
      <p:sp>
        <p:nvSpPr>
          <p:cNvPr id="3" name="Picture Placeholder 2"/>
          <p:cNvSpPr>
            <a:spLocks noGrp="1"/>
          </p:cNvSpPr>
          <p:nvPr>
            <p:ph type="pic" idx="1"/>
          </p:nvPr>
        </p:nvSpPr>
        <p:spPr>
          <a:xfrm>
            <a:off x="1004718" y="1502832"/>
            <a:ext cx="7682082" cy="4191001"/>
          </a:xfrm>
          <a:prstGeom prst="rect">
            <a:avLst/>
          </a:prstGeom>
        </p:spPr>
        <p:txBody>
          <a:bodyPr/>
          <a:lstStyle>
            <a:lvl1pPr marL="0" indent="0">
              <a:buNone/>
              <a:defRPr sz="3200" b="0" i="0">
                <a:latin typeface="Classic Grotesque Pro Book"/>
                <a:cs typeface="Classic Grotesque Pro Book"/>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10" name="Text Placeholder 7"/>
          <p:cNvSpPr>
            <a:spLocks noGrp="1"/>
          </p:cNvSpPr>
          <p:nvPr>
            <p:ph type="body" sz="quarter" idx="13"/>
          </p:nvPr>
        </p:nvSpPr>
        <p:spPr>
          <a:xfrm>
            <a:off x="1976832" y="800158"/>
            <a:ext cx="5759587" cy="574286"/>
          </a:xfrm>
          <a:prstGeom prst="rect">
            <a:avLst/>
          </a:prstGeom>
        </p:spPr>
        <p:txBody>
          <a:bodyPr/>
          <a:lstStyle>
            <a:lvl1pPr>
              <a:defRPr sz="3200" b="0" i="0">
                <a:latin typeface="Classic Grotesque Pro Book"/>
                <a:cs typeface="Classic Grotesque Pro Book"/>
              </a:defRPr>
            </a:lvl1pPr>
          </a:lstStyle>
          <a:p>
            <a:pPr lvl="0"/>
            <a:r>
              <a:rPr lang="en-CA" dirty="0" smtClean="0"/>
              <a:t>Click to edit Master text styles</a:t>
            </a:r>
            <a:endParaRPr lang="en-US" dirty="0"/>
          </a:p>
        </p:txBody>
      </p:sp>
      <p:sp>
        <p:nvSpPr>
          <p:cNvPr id="5" name="Slide Number Placeholder 6"/>
          <p:cNvSpPr>
            <a:spLocks noGrp="1"/>
          </p:cNvSpPr>
          <p:nvPr>
            <p:ph type="sldNum" sz="quarter" idx="14"/>
          </p:nvPr>
        </p:nvSpPr>
        <p:spPr/>
        <p:txBody>
          <a:bodyPr/>
          <a:lstStyle>
            <a:lvl1pPr>
              <a:defRPr/>
            </a:lvl1pPr>
          </a:lstStyle>
          <a:p>
            <a:fld id="{4FB6FB62-9599-4C18-AD39-A7BB80D16D01}" type="slidenum">
              <a:rPr lang="en-US"/>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
        <p:nvSpPr>
          <p:cNvPr id="2" name="Shape 110"/>
          <p:cNvSpPr>
            <a:spLocks noGrp="1"/>
          </p:cNvSpPr>
          <p:nvPr>
            <p:ph type="sldNum" sz="quarter" idx="10"/>
          </p:nvPr>
        </p:nvSpPr>
        <p:spPr/>
        <p:txBody>
          <a:bodyPr/>
          <a:lstStyle>
            <a:lvl1pPr>
              <a:defRPr/>
            </a:lvl1pPr>
          </a:lstStyle>
          <a:p>
            <a:fld id="{24B5FA38-7D26-4B34-9E04-57688AC36C57}" type="slidenum">
              <a:rPr lang="en-US"/>
              <a:pPr/>
              <a:t>‹#›</a:t>
            </a:fld>
            <a:endParaRPr lang="en-US"/>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标题与项目符号">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标题文本</a:t>
            </a:r>
          </a:p>
        </p:txBody>
      </p:sp>
      <p:sp>
        <p:nvSpPr>
          <p:cNvPr id="57" name="Shape 57"/>
          <p:cNvSpPr>
            <a:spLocks noGrp="1"/>
          </p:cNvSpPr>
          <p:nvPr>
            <p:ph type="body" idx="1"/>
          </p:nvPr>
        </p:nvSpPr>
        <p:spPr>
          <a:prstGeom prst="rect">
            <a:avLst/>
          </a:prstGeom>
        </p:spPr>
        <p:txBody>
          <a:bodyPr/>
          <a:lstStyle/>
          <a:p>
            <a:r>
              <a:t>正文级别 1</a:t>
            </a:r>
          </a:p>
          <a:p>
            <a:pPr lvl="1"/>
            <a:r>
              <a:t>正文级别 2</a:t>
            </a:r>
          </a:p>
          <a:p>
            <a:pPr lvl="2"/>
            <a:r>
              <a:t>正文级别 3</a:t>
            </a:r>
          </a:p>
          <a:p>
            <a:pPr lvl="3"/>
            <a:r>
              <a:t>正文级别 4</a:t>
            </a:r>
          </a:p>
          <a:p>
            <a:pPr lvl="4"/>
            <a:r>
              <a:t>正文级别 5</a:t>
            </a:r>
          </a:p>
        </p:txBody>
      </p:sp>
      <p:sp>
        <p:nvSpPr>
          <p:cNvPr id="4" name="Shape 58"/>
          <p:cNvSpPr>
            <a:spLocks noGrp="1"/>
          </p:cNvSpPr>
          <p:nvPr>
            <p:ph type="sldNum" sz="quarter" idx="10"/>
          </p:nvPr>
        </p:nvSpPr>
        <p:spPr/>
        <p:txBody>
          <a:bodyPr/>
          <a:lstStyle>
            <a:lvl1pPr>
              <a:defRPr/>
            </a:lvl1pPr>
          </a:lstStyle>
          <a:p>
            <a:fld id="{990A00E9-F119-4B68-ADDE-F1BFDF8DA5C8}" type="slidenum">
              <a:rPr lang="en-US"/>
              <a:pPr/>
              <a:t>‹#›</a:t>
            </a:fld>
            <a:endParaRPr lang="en-US"/>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hidden">
          <a:xfrm>
            <a:off x="152400" y="0"/>
            <a:ext cx="1447800" cy="685800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smtClean="0"/>
          </a:p>
        </p:txBody>
      </p:sp>
      <p:sp>
        <p:nvSpPr>
          <p:cNvPr id="1027" name="Rectangle 3"/>
          <p:cNvSpPr>
            <a:spLocks noChangeArrowheads="1"/>
          </p:cNvSpPr>
          <p:nvPr/>
        </p:nvSpPr>
        <p:spPr bwMode="hidden">
          <a:xfrm>
            <a:off x="1676400" y="0"/>
            <a:ext cx="7467600" cy="1219200"/>
          </a:xfrm>
          <a:prstGeom prst="rect">
            <a:avLst/>
          </a:prstGeom>
          <a:gradFill rotWithShape="0">
            <a:gsLst>
              <a:gs pos="0">
                <a:schemeClr val="bg2"/>
              </a:gs>
              <a:gs pos="100000">
                <a:schemeClr val="bg1"/>
              </a:gs>
            </a:gsLst>
            <a:path path="shape">
              <a:fillToRect l="50000" t="50000" r="50000" b="50000"/>
            </a:path>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smtClean="0"/>
          </a:p>
        </p:txBody>
      </p:sp>
      <p:sp>
        <p:nvSpPr>
          <p:cNvPr id="1028" name="Rectangle 4" descr="Stationery"/>
          <p:cNvSpPr>
            <a:spLocks noChangeArrowheads="1"/>
          </p:cNvSpPr>
          <p:nvPr/>
        </p:nvSpPr>
        <p:spPr bwMode="auto">
          <a:xfrm>
            <a:off x="457200" y="0"/>
            <a:ext cx="1219200" cy="762000"/>
          </a:xfrm>
          <a:prstGeom prst="rect">
            <a:avLst/>
          </a:prstGeom>
          <a:blipFill dpi="0" rotWithShape="0">
            <a:blip r:embed="rId21" cstate="print"/>
            <a:srcRect/>
            <a:tile tx="0" ty="0" sx="100000" sy="100000" flip="none" algn="tl"/>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smtClean="0"/>
          </a:p>
        </p:txBody>
      </p:sp>
      <p:sp>
        <p:nvSpPr>
          <p:cNvPr id="1029" name="Rectangle 5" descr="Stationery"/>
          <p:cNvSpPr>
            <a:spLocks noChangeArrowheads="1"/>
          </p:cNvSpPr>
          <p:nvPr/>
        </p:nvSpPr>
        <p:spPr bwMode="auto">
          <a:xfrm>
            <a:off x="0" y="0"/>
            <a:ext cx="457200" cy="6858000"/>
          </a:xfrm>
          <a:prstGeom prst="rect">
            <a:avLst/>
          </a:prstGeom>
          <a:blipFill dpi="0" rotWithShape="0">
            <a:blip r:embed="rId21" cstate="print"/>
            <a:srcRect/>
            <a:tile tx="0" ty="0" sx="100000" sy="100000" flip="none" algn="tl"/>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smtClean="0"/>
          </a:p>
        </p:txBody>
      </p:sp>
      <p:sp>
        <p:nvSpPr>
          <p:cNvPr id="1030" name="Rectangle 6"/>
          <p:cNvSpPr>
            <a:spLocks noGrp="1" noChangeArrowheads="1"/>
          </p:cNvSpPr>
          <p:nvPr>
            <p:ph type="title"/>
          </p:nvPr>
        </p:nvSpPr>
        <p:spPr bwMode="auto">
          <a:xfrm>
            <a:off x="1066800" y="83820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8199" name="Rectangle 7"/>
          <p:cNvSpPr>
            <a:spLocks noGrp="1" noChangeArrowheads="1"/>
          </p:cNvSpPr>
          <p:nvPr>
            <p:ph type="dt" sz="half" idx="2"/>
          </p:nvPr>
        </p:nvSpPr>
        <p:spPr bwMode="auto">
          <a:xfrm>
            <a:off x="1066800" y="64135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solidFill>
                  <a:schemeClr val="tx2"/>
                </a:solidFill>
              </a:defRPr>
            </a:lvl1pPr>
          </a:lstStyle>
          <a:p>
            <a:pPr>
              <a:defRPr/>
            </a:pPr>
            <a:endParaRPr lang="en-US"/>
          </a:p>
        </p:txBody>
      </p:sp>
      <p:sp>
        <p:nvSpPr>
          <p:cNvPr id="8200" name="Rectangle 8"/>
          <p:cNvSpPr>
            <a:spLocks noGrp="1" noChangeArrowheads="1"/>
          </p:cNvSpPr>
          <p:nvPr>
            <p:ph type="ftr" sz="quarter" idx="3"/>
          </p:nvPr>
        </p:nvSpPr>
        <p:spPr bwMode="auto">
          <a:xfrm>
            <a:off x="3429000" y="64135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solidFill>
                  <a:schemeClr val="tx2"/>
                </a:solidFill>
              </a:defRPr>
            </a:lvl1pPr>
          </a:lstStyle>
          <a:p>
            <a:pPr>
              <a:defRPr/>
            </a:pPr>
            <a:endParaRPr lang="en-US"/>
          </a:p>
        </p:txBody>
      </p:sp>
      <p:pic>
        <p:nvPicPr>
          <p:cNvPr id="1033" name="Picture 9" descr="C:\Wendy\anabnr2.GIF"/>
          <p:cNvPicPr>
            <a:picLocks noChangeAspect="1" noChangeArrowheads="1"/>
          </p:cNvPicPr>
          <p:nvPr/>
        </p:nvPicPr>
        <p:blipFill>
          <a:blip r:embed="rId22" cstate="print"/>
          <a:srcRect/>
          <a:stretch>
            <a:fillRect/>
          </a:stretch>
        </p:blipFill>
        <p:spPr bwMode="auto">
          <a:xfrm>
            <a:off x="1230313" y="0"/>
            <a:ext cx="7913687" cy="754063"/>
          </a:xfrm>
          <a:prstGeom prst="rect">
            <a:avLst/>
          </a:prstGeom>
          <a:noFill/>
          <a:ln w="9525">
            <a:noFill/>
            <a:miter lim="800000"/>
            <a:headEnd/>
            <a:tailEnd/>
          </a:ln>
        </p:spPr>
      </p:pic>
      <p:sp>
        <p:nvSpPr>
          <p:cNvPr id="1034" name="Rectangle 10"/>
          <p:cNvSpPr>
            <a:spLocks noChangeArrowheads="1"/>
          </p:cNvSpPr>
          <p:nvPr/>
        </p:nvSpPr>
        <p:spPr bwMode="auto">
          <a:xfrm>
            <a:off x="304800" y="457200"/>
            <a:ext cx="2514600" cy="304800"/>
          </a:xfrm>
          <a:prstGeom prst="rect">
            <a:avLst/>
          </a:prstGeom>
          <a:solidFill>
            <a:schemeClr val="accent2">
              <a:alpha val="50195"/>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smtClean="0"/>
          </a:p>
        </p:txBody>
      </p:sp>
      <p:sp>
        <p:nvSpPr>
          <p:cNvPr id="8203" name="Rectangle 11"/>
          <p:cNvSpPr>
            <a:spLocks noGrp="1" noChangeArrowheads="1"/>
          </p:cNvSpPr>
          <p:nvPr>
            <p:ph type="sldNum" sz="quarter" idx="4"/>
          </p:nvPr>
        </p:nvSpPr>
        <p:spPr bwMode="auto">
          <a:xfrm>
            <a:off x="8229600" y="6413500"/>
            <a:ext cx="914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a:solidFill>
                  <a:schemeClr val="tx2"/>
                </a:solidFill>
              </a:defRPr>
            </a:lvl1pPr>
          </a:lstStyle>
          <a:p>
            <a:fld id="{0CCA460D-12C8-47C6-A945-6C3ECBE8244B}" type="slidenum">
              <a:rPr lang="en-US" altLang="en-US"/>
              <a:pPr/>
              <a:t>‹#›</a:t>
            </a:fld>
            <a:endParaRPr lang="en-US" altLang="en-US" sz="1400"/>
          </a:p>
        </p:txBody>
      </p:sp>
      <p:sp>
        <p:nvSpPr>
          <p:cNvPr id="1036" name="Rectangle 12"/>
          <p:cNvSpPr>
            <a:spLocks noGrp="1" noChangeArrowheads="1"/>
          </p:cNvSpPr>
          <p:nvPr>
            <p:ph type="body" idx="1"/>
          </p:nvPr>
        </p:nvSpPr>
        <p:spPr bwMode="auto">
          <a:xfrm>
            <a:off x="1066800" y="210185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754"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5" r:id="rId15"/>
    <p:sldLayoutId id="2147483756" r:id="rId16"/>
    <p:sldLayoutId id="2147483757" r:id="rId17"/>
    <p:sldLayoutId id="2147483758" r:id="rId18"/>
    <p:sldLayoutId id="2147483759" r:id="rId19"/>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457200" indent="-457200" algn="l" rtl="0" eaLnBrk="0" fontAlgn="base" hangingPunct="0">
        <a:spcBef>
          <a:spcPct val="20000"/>
        </a:spcBef>
        <a:spcAft>
          <a:spcPct val="0"/>
        </a:spcAft>
        <a:buClr>
          <a:srgbClr val="A50021"/>
        </a:buClr>
        <a:buSzPct val="75000"/>
        <a:buFont typeface="Wingdings" pitchFamily="2" charset="2"/>
        <a:buChar char="n"/>
        <a:defRPr sz="3200">
          <a:solidFill>
            <a:schemeClr val="tx1"/>
          </a:solidFill>
          <a:latin typeface="+mn-lt"/>
          <a:ea typeface="+mn-ea"/>
          <a:cs typeface="+mn-cs"/>
        </a:defRPr>
      </a:lvl1pPr>
      <a:lvl2pPr marL="1027113" indent="-455613" algn="l" rtl="0" eaLnBrk="0" fontAlgn="base" hangingPunct="0">
        <a:spcBef>
          <a:spcPct val="20000"/>
        </a:spcBef>
        <a:spcAft>
          <a:spcPct val="0"/>
        </a:spcAft>
        <a:buClr>
          <a:schemeClr val="accent2"/>
        </a:buClr>
        <a:buSzPct val="75000"/>
        <a:buFont typeface="Wingdings" pitchFamily="2" charset="2"/>
        <a:buChar char="n"/>
        <a:defRPr sz="2800">
          <a:solidFill>
            <a:schemeClr val="tx1"/>
          </a:solidFill>
          <a:latin typeface="+mn-lt"/>
        </a:defRPr>
      </a:lvl2pPr>
      <a:lvl3pPr marL="1370013" indent="-228600" algn="l" rtl="0" eaLnBrk="0" fontAlgn="base" hangingPunct="0">
        <a:spcBef>
          <a:spcPct val="20000"/>
        </a:spcBef>
        <a:spcAft>
          <a:spcPct val="0"/>
        </a:spcAft>
        <a:buClr>
          <a:srgbClr val="666699"/>
        </a:buClr>
        <a:buSzPct val="70000"/>
        <a:buFont typeface="Wingdings" pitchFamily="2" charset="2"/>
        <a:buChar char="n"/>
        <a:defRPr sz="2400">
          <a:solidFill>
            <a:schemeClr val="tx1"/>
          </a:solidFill>
          <a:latin typeface="+mn-lt"/>
        </a:defRPr>
      </a:lvl3pPr>
      <a:lvl4pPr marL="1712913" indent="-228600" algn="l" rtl="0" eaLnBrk="0" fontAlgn="base" hangingPunct="0">
        <a:spcBef>
          <a:spcPct val="20000"/>
        </a:spcBef>
        <a:spcAft>
          <a:spcPct val="0"/>
        </a:spcAft>
        <a:buSzPct val="60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hlink"/>
        </a:buClr>
        <a:buSzPct val="55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google.ca/url?sa=i&amp;rct=j&amp;q=&amp;esrc=s&amp;source=images&amp;cd=&amp;cad=rja&amp;uact=8&amp;ved=0ahUKEwikisuovuHNAhWBHT4KHXmEAogQjRwIBw&amp;url=http%3A%2F%2Fwww.destination360.com%2Fnorth-america%2Fcanada%2Ftoronto%2Fcar-rentals&amp;bvm=bv.126130881,d.cWw&amp;psig=AFQjCNFxJGlgvYcoWihGB0Mv24dEQe92qQ&amp;ust=1467985426076471"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forces.si.edu/arctic/04_00_16.html"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1066800" y="1371600"/>
            <a:ext cx="7772400" cy="1143000"/>
          </a:xfrm>
        </p:spPr>
        <p:txBody>
          <a:bodyPr/>
          <a:lstStyle/>
          <a:p>
            <a:pPr eaLnBrk="1" hangingPunct="1"/>
            <a:r>
              <a:rPr lang="en-US" altLang="en-US" smtClean="0"/>
              <a:t>Rain Gardens and Green Infrastructure</a:t>
            </a:r>
          </a:p>
        </p:txBody>
      </p:sp>
      <p:pic>
        <p:nvPicPr>
          <p:cNvPr id="9219" name="Picture 1"/>
          <p:cNvPicPr>
            <a:picLocks noChangeAspect="1"/>
          </p:cNvPicPr>
          <p:nvPr/>
        </p:nvPicPr>
        <p:blipFill>
          <a:blip r:embed="rId2" cstate="print"/>
          <a:srcRect/>
          <a:stretch>
            <a:fillRect/>
          </a:stretch>
        </p:blipFill>
        <p:spPr bwMode="auto">
          <a:xfrm>
            <a:off x="1143000" y="4191000"/>
            <a:ext cx="5410200" cy="1997075"/>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smtClean="0"/>
              <a:t>Agenda</a:t>
            </a:r>
          </a:p>
        </p:txBody>
      </p:sp>
      <p:sp>
        <p:nvSpPr>
          <p:cNvPr id="10243" name="Content Placeholder 2"/>
          <p:cNvSpPr>
            <a:spLocks noGrp="1"/>
          </p:cNvSpPr>
          <p:nvPr>
            <p:ph idx="1"/>
          </p:nvPr>
        </p:nvSpPr>
        <p:spPr/>
        <p:txBody>
          <a:bodyPr/>
          <a:lstStyle/>
          <a:p>
            <a:pPr marL="0" indent="0">
              <a:buFont typeface="Wingdings" pitchFamily="2" charset="2"/>
              <a:buNone/>
            </a:pPr>
            <a:r>
              <a:rPr lang="en-US" altLang="en-US" sz="2400" smtClean="0"/>
              <a:t>8:30 – 9:00 - Intro to green infrastructure and rain gardens </a:t>
            </a:r>
          </a:p>
          <a:p>
            <a:pPr marL="0" indent="0">
              <a:buFont typeface="Wingdings" pitchFamily="2" charset="2"/>
              <a:buNone/>
            </a:pPr>
            <a:r>
              <a:rPr lang="en-US" altLang="en-US" sz="2400" smtClean="0"/>
              <a:t> </a:t>
            </a:r>
          </a:p>
          <a:p>
            <a:pPr marL="0" indent="0">
              <a:buFont typeface="Wingdings" pitchFamily="2" charset="2"/>
              <a:buNone/>
            </a:pPr>
            <a:r>
              <a:rPr lang="en-US" altLang="en-US" sz="2400" smtClean="0"/>
              <a:t>9:00 – 11:15 - Field Trip – Green Infrastructure sites</a:t>
            </a:r>
          </a:p>
          <a:p>
            <a:pPr lvl="1">
              <a:buFont typeface="Arial" pitchFamily="34" charset="0"/>
              <a:buChar char="•"/>
            </a:pPr>
            <a:r>
              <a:rPr lang="en-US" altLang="en-US" sz="1800" smtClean="0"/>
              <a:t>Greenspace/Remnant forests </a:t>
            </a:r>
          </a:p>
          <a:p>
            <a:pPr lvl="1">
              <a:buFont typeface="Arial" pitchFamily="34" charset="0"/>
              <a:buChar char="•"/>
            </a:pPr>
            <a:r>
              <a:rPr lang="en-US" altLang="en-US" sz="1800" smtClean="0"/>
              <a:t>Municipal</a:t>
            </a:r>
          </a:p>
          <a:p>
            <a:pPr lvl="1">
              <a:buFont typeface="Arial" pitchFamily="34" charset="0"/>
              <a:buChar char="•"/>
            </a:pPr>
            <a:r>
              <a:rPr lang="en-US" altLang="en-US" sz="1800" smtClean="0"/>
              <a:t>Institutional </a:t>
            </a:r>
          </a:p>
          <a:p>
            <a:pPr lvl="1">
              <a:buFont typeface="Arial" pitchFamily="34" charset="0"/>
              <a:buChar char="•"/>
            </a:pPr>
            <a:r>
              <a:rPr lang="en-US" altLang="en-US" sz="1800" smtClean="0"/>
              <a:t>Residential      </a:t>
            </a:r>
            <a:r>
              <a:rPr lang="en-US" altLang="en-US" sz="2400" smtClean="0"/>
              <a:t> </a:t>
            </a:r>
          </a:p>
          <a:p>
            <a:pPr marL="0" indent="0">
              <a:buFont typeface="Wingdings" pitchFamily="2" charset="2"/>
              <a:buNone/>
            </a:pPr>
            <a:r>
              <a:rPr lang="en-US" altLang="en-US" sz="2400" smtClean="0"/>
              <a:t>11:30 – 12:30 - Theory and types of bio‐filtration </a:t>
            </a:r>
          </a:p>
          <a:p>
            <a:pPr marL="0" indent="0">
              <a:buFont typeface="Wingdings" pitchFamily="2" charset="2"/>
              <a:buNone/>
            </a:pPr>
            <a:r>
              <a:rPr lang="en-US" altLang="en-US" sz="2400" smtClean="0"/>
              <a:t>12:30 – 1:30 - Lunch</a:t>
            </a:r>
          </a:p>
          <a:p>
            <a:pPr marL="0" indent="0">
              <a:buFont typeface="Wingdings" pitchFamily="2" charset="2"/>
              <a:buNone/>
            </a:pPr>
            <a:r>
              <a:rPr lang="en-US" altLang="en-US" sz="2400" smtClean="0"/>
              <a:t>1:30 – 2:30 - Design parameters and vegetation strategies</a:t>
            </a:r>
          </a:p>
          <a:p>
            <a:pPr marL="0" indent="0">
              <a:buFont typeface="Wingdings" pitchFamily="2" charset="2"/>
              <a:buNone/>
            </a:pPr>
            <a:endParaRPr lang="en-US" altLang="en-US"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nvPr>
        </p:nvGraphicFramePr>
        <p:xfrm>
          <a:off x="838200" y="1255713"/>
          <a:ext cx="89154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267" name="TextBox 4"/>
          <p:cNvSpPr txBox="1">
            <a:spLocks noChangeArrowheads="1"/>
          </p:cNvSpPr>
          <p:nvPr/>
        </p:nvSpPr>
        <p:spPr bwMode="auto">
          <a:xfrm>
            <a:off x="6400800" y="5181600"/>
            <a:ext cx="1143000" cy="584200"/>
          </a:xfrm>
          <a:prstGeom prst="rect">
            <a:avLst/>
          </a:prstGeom>
          <a:noFill/>
          <a:ln w="9525">
            <a:noFill/>
            <a:miter lim="800000"/>
            <a:headEnd/>
            <a:tailEnd/>
          </a:ln>
        </p:spPr>
        <p:txBody>
          <a:bodyPr>
            <a:spAutoFit/>
          </a:bodyPr>
          <a:lstStyle/>
          <a:p>
            <a:pPr algn="ctr" eaLnBrk="1" hangingPunct="1"/>
            <a:r>
              <a:rPr lang="en-US" altLang="en-US" sz="1600">
                <a:latin typeface="Arial" pitchFamily="34" charset="0"/>
                <a:ea typeface="MS PGothic" pitchFamily="34" charset="-128"/>
              </a:rPr>
              <a:t>Urban</a:t>
            </a:r>
          </a:p>
          <a:p>
            <a:pPr algn="ctr" eaLnBrk="1" hangingPunct="1"/>
            <a:r>
              <a:rPr lang="en-US" altLang="en-US" sz="1600">
                <a:latin typeface="Arial" pitchFamily="34" charset="0"/>
                <a:ea typeface="MS PGothic" pitchFamily="34" charset="-128"/>
              </a:rPr>
              <a:t>Planning</a:t>
            </a:r>
          </a:p>
        </p:txBody>
      </p:sp>
      <p:sp>
        <p:nvSpPr>
          <p:cNvPr id="11268" name="TextBox 5"/>
          <p:cNvSpPr txBox="1">
            <a:spLocks noChangeArrowheads="1"/>
          </p:cNvSpPr>
          <p:nvPr/>
        </p:nvSpPr>
        <p:spPr bwMode="auto">
          <a:xfrm>
            <a:off x="4419600" y="4887913"/>
            <a:ext cx="1371600" cy="585787"/>
          </a:xfrm>
          <a:prstGeom prst="rect">
            <a:avLst/>
          </a:prstGeom>
          <a:noFill/>
          <a:ln w="9525">
            <a:noFill/>
            <a:miter lim="800000"/>
            <a:headEnd/>
            <a:tailEnd/>
          </a:ln>
        </p:spPr>
        <p:txBody>
          <a:bodyPr>
            <a:spAutoFit/>
          </a:bodyPr>
          <a:lstStyle/>
          <a:p>
            <a:pPr algn="ctr" eaLnBrk="1" hangingPunct="1"/>
            <a:r>
              <a:rPr lang="en-US" altLang="en-US" sz="1600">
                <a:latin typeface="Arial" pitchFamily="34" charset="0"/>
                <a:ea typeface="MS PGothic" pitchFamily="34" charset="-128"/>
              </a:rPr>
              <a:t>Landscape</a:t>
            </a:r>
          </a:p>
          <a:p>
            <a:pPr algn="ctr" eaLnBrk="1" hangingPunct="1"/>
            <a:r>
              <a:rPr lang="en-US" altLang="en-US" sz="1600">
                <a:latin typeface="Arial" pitchFamily="34" charset="0"/>
                <a:ea typeface="MS PGothic" pitchFamily="34" charset="-128"/>
              </a:rPr>
              <a:t>Horticulture</a:t>
            </a:r>
          </a:p>
        </p:txBody>
      </p:sp>
      <p:sp>
        <p:nvSpPr>
          <p:cNvPr id="11269" name="TextBox 6"/>
          <p:cNvSpPr txBox="1">
            <a:spLocks noChangeArrowheads="1"/>
          </p:cNvSpPr>
          <p:nvPr/>
        </p:nvSpPr>
        <p:spPr bwMode="auto">
          <a:xfrm>
            <a:off x="6705600" y="3952875"/>
            <a:ext cx="1219200" cy="646113"/>
          </a:xfrm>
          <a:prstGeom prst="rect">
            <a:avLst/>
          </a:prstGeom>
          <a:noFill/>
          <a:ln w="9525">
            <a:noFill/>
            <a:miter lim="800000"/>
            <a:headEnd/>
            <a:tailEnd/>
          </a:ln>
        </p:spPr>
        <p:txBody>
          <a:bodyPr>
            <a:spAutoFit/>
          </a:bodyPr>
          <a:lstStyle/>
          <a:p>
            <a:pPr algn="ctr" eaLnBrk="1" hangingPunct="1"/>
            <a:r>
              <a:rPr lang="en-US" altLang="en-US" sz="1800">
                <a:latin typeface="Arial" pitchFamily="34" charset="0"/>
                <a:ea typeface="MS PGothic" pitchFamily="34" charset="-128"/>
              </a:rPr>
              <a:t>Urban</a:t>
            </a:r>
          </a:p>
          <a:p>
            <a:pPr algn="ctr" eaLnBrk="1" hangingPunct="1"/>
            <a:r>
              <a:rPr lang="en-US" altLang="en-US" sz="1800">
                <a:latin typeface="Arial" pitchFamily="34" charset="0"/>
                <a:ea typeface="MS PGothic" pitchFamily="34" charset="-128"/>
              </a:rPr>
              <a:t>Forestry</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
          <p:cNvPicPr>
            <a:picLocks noChangeAspect="1"/>
          </p:cNvPicPr>
          <p:nvPr/>
        </p:nvPicPr>
        <p:blipFill>
          <a:blip r:embed="rId2" cstate="print"/>
          <a:srcRect/>
          <a:stretch>
            <a:fillRect/>
          </a:stretch>
        </p:blipFill>
        <p:spPr bwMode="auto">
          <a:xfrm>
            <a:off x="457200" y="762000"/>
            <a:ext cx="4191000" cy="3068638"/>
          </a:xfrm>
          <a:prstGeom prst="rect">
            <a:avLst/>
          </a:prstGeom>
          <a:noFill/>
          <a:ln w="9525">
            <a:noFill/>
            <a:miter lim="800000"/>
            <a:headEnd/>
            <a:tailEnd/>
          </a:ln>
        </p:spPr>
      </p:pic>
      <p:pic>
        <p:nvPicPr>
          <p:cNvPr id="12291" name="Picture 2"/>
          <p:cNvPicPr>
            <a:picLocks noChangeAspect="1"/>
          </p:cNvPicPr>
          <p:nvPr/>
        </p:nvPicPr>
        <p:blipFill>
          <a:blip r:embed="rId3" cstate="print"/>
          <a:srcRect/>
          <a:stretch>
            <a:fillRect/>
          </a:stretch>
        </p:blipFill>
        <p:spPr bwMode="auto">
          <a:xfrm>
            <a:off x="1066800" y="3733800"/>
            <a:ext cx="3332163" cy="2921000"/>
          </a:xfrm>
          <a:prstGeom prst="rect">
            <a:avLst/>
          </a:prstGeom>
          <a:noFill/>
          <a:ln w="9525">
            <a:noFill/>
            <a:miter lim="800000"/>
            <a:headEnd/>
            <a:tailEnd/>
          </a:ln>
        </p:spPr>
      </p:pic>
      <p:pic>
        <p:nvPicPr>
          <p:cNvPr id="12292" name="Picture 5" descr="ecological-footprint-illustration"/>
          <p:cNvPicPr>
            <a:picLocks noChangeAspect="1" noChangeArrowheads="1"/>
          </p:cNvPicPr>
          <p:nvPr/>
        </p:nvPicPr>
        <p:blipFill>
          <a:blip r:embed="rId4" cstate="print"/>
          <a:srcRect/>
          <a:stretch>
            <a:fillRect/>
          </a:stretch>
        </p:blipFill>
        <p:spPr bwMode="auto">
          <a:xfrm>
            <a:off x="5241925" y="2362200"/>
            <a:ext cx="3294063" cy="243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2819400" y="1614488"/>
          <a:ext cx="3463925" cy="4906963"/>
        </p:xfrm>
        <a:graphic>
          <a:graphicData uri="http://schemas.openxmlformats.org/drawingml/2006/table">
            <a:tbl>
              <a:tblPr>
                <a:tableStyleId>{5C22544A-7EE6-4342-B048-85BDC9FD1C3A}</a:tableStyleId>
              </a:tblPr>
              <a:tblGrid>
                <a:gridCol w="1283793"/>
                <a:gridCol w="738894"/>
                <a:gridCol w="1441238"/>
              </a:tblGrid>
              <a:tr h="351616">
                <a:tc>
                  <a:txBody>
                    <a:bodyPr/>
                    <a:lstStyle/>
                    <a:p>
                      <a:pPr algn="ctr" fontAlgn="b"/>
                      <a:r>
                        <a:rPr lang="en-US" sz="1800" u="none" strike="noStrike" dirty="0">
                          <a:effectLst/>
                        </a:rPr>
                        <a:t>Population</a:t>
                      </a:r>
                      <a:endParaRPr lang="en-US" sz="1800" b="0" i="0" u="none" strike="noStrike" dirty="0">
                        <a:solidFill>
                          <a:srgbClr val="000000"/>
                        </a:solidFill>
                        <a:effectLst/>
                        <a:latin typeface="Calibri" panose="020F0502020204030204" pitchFamily="34" charset="0"/>
                      </a:endParaRPr>
                    </a:p>
                  </a:txBody>
                  <a:tcPr marL="7144" marR="7144" marT="7146" marB="0" anchor="b"/>
                </a:tc>
                <a:tc>
                  <a:txBody>
                    <a:bodyPr/>
                    <a:lstStyle/>
                    <a:p>
                      <a:pPr algn="ctr" fontAlgn="b"/>
                      <a:r>
                        <a:rPr lang="en-US" sz="1800" u="none" strike="noStrike">
                          <a:effectLst/>
                        </a:rPr>
                        <a:t>Rate</a:t>
                      </a:r>
                      <a:endParaRPr lang="en-US" sz="1800" b="0" i="0" u="none" strike="noStrike">
                        <a:solidFill>
                          <a:srgbClr val="000000"/>
                        </a:solidFill>
                        <a:effectLst/>
                        <a:latin typeface="Calibri" panose="020F0502020204030204" pitchFamily="34" charset="0"/>
                      </a:endParaRPr>
                    </a:p>
                  </a:txBody>
                  <a:tcPr marL="7144" marR="7144" marT="7146" marB="0" anchor="b"/>
                </a:tc>
                <a:tc>
                  <a:txBody>
                    <a:bodyPr/>
                    <a:lstStyle/>
                    <a:p>
                      <a:pPr algn="ctr" fontAlgn="b"/>
                      <a:r>
                        <a:rPr lang="en-US" sz="1800" u="none" strike="noStrike" dirty="0">
                          <a:effectLst/>
                        </a:rPr>
                        <a:t>Time</a:t>
                      </a:r>
                      <a:endParaRPr lang="en-US" sz="1800" b="0" i="0" u="none" strike="noStrike" dirty="0">
                        <a:solidFill>
                          <a:srgbClr val="000000"/>
                        </a:solidFill>
                        <a:effectLst/>
                        <a:latin typeface="Calibri" panose="020F0502020204030204" pitchFamily="34" charset="0"/>
                      </a:endParaRPr>
                    </a:p>
                  </a:txBody>
                  <a:tcPr marL="7144" marR="7144" marT="7146" marB="0" anchor="b"/>
                </a:tc>
              </a:tr>
              <a:tr h="399496">
                <a:tc>
                  <a:txBody>
                    <a:bodyPr/>
                    <a:lstStyle/>
                    <a:p>
                      <a:pPr algn="r" fontAlgn="b"/>
                      <a:r>
                        <a:rPr lang="en-US" sz="1800" u="none" strike="noStrike" dirty="0">
                          <a:effectLst/>
                        </a:rPr>
                        <a:t>4,194,304</a:t>
                      </a:r>
                      <a:endParaRPr lang="en-US" sz="1800" b="0" i="0" u="none" strike="noStrike" dirty="0">
                        <a:solidFill>
                          <a:srgbClr val="000000"/>
                        </a:solidFill>
                        <a:effectLst/>
                        <a:latin typeface="Calibri" panose="020F0502020204030204" pitchFamily="34" charset="0"/>
                      </a:endParaRPr>
                    </a:p>
                  </a:txBody>
                  <a:tcPr marL="7144" marR="7144" marT="7146" marB="0" anchor="b"/>
                </a:tc>
                <a:tc>
                  <a:txBody>
                    <a:bodyPr/>
                    <a:lstStyle/>
                    <a:p>
                      <a:pPr algn="r" fontAlgn="b"/>
                      <a:r>
                        <a:rPr lang="en-US" sz="1800" u="none" strike="noStrike" dirty="0">
                          <a:effectLst/>
                        </a:rPr>
                        <a:t>0.028</a:t>
                      </a:r>
                      <a:endParaRPr lang="en-US" sz="1800" b="0" i="0" u="none" strike="noStrike" dirty="0">
                        <a:solidFill>
                          <a:srgbClr val="000000"/>
                        </a:solidFill>
                        <a:effectLst/>
                        <a:latin typeface="Calibri" panose="020F0502020204030204" pitchFamily="34" charset="0"/>
                      </a:endParaRPr>
                    </a:p>
                  </a:txBody>
                  <a:tcPr marL="7144" marR="7144" marT="7146" marB="0" anchor="b"/>
                </a:tc>
                <a:tc>
                  <a:txBody>
                    <a:bodyPr/>
                    <a:lstStyle/>
                    <a:p>
                      <a:pPr algn="r" fontAlgn="b"/>
                      <a:r>
                        <a:rPr lang="en-US" sz="1800" u="none" strike="noStrike" dirty="0">
                          <a:effectLst/>
                        </a:rPr>
                        <a:t> 12,500 BP</a:t>
                      </a:r>
                      <a:endParaRPr lang="en-US" sz="1800" b="0" i="0" u="none" strike="noStrike" dirty="0">
                        <a:solidFill>
                          <a:srgbClr val="000000"/>
                        </a:solidFill>
                        <a:effectLst/>
                        <a:latin typeface="Calibri" panose="020F0502020204030204" pitchFamily="34" charset="0"/>
                      </a:endParaRPr>
                    </a:p>
                  </a:txBody>
                  <a:tcPr marL="7144" marR="7144" marT="7146" marB="0" anchor="b"/>
                </a:tc>
              </a:tr>
              <a:tr h="399496">
                <a:tc>
                  <a:txBody>
                    <a:bodyPr/>
                    <a:lstStyle/>
                    <a:p>
                      <a:pPr algn="r" fontAlgn="b"/>
                      <a:r>
                        <a:rPr lang="en-US" sz="1800" u="none" strike="noStrike" dirty="0">
                          <a:effectLst/>
                        </a:rPr>
                        <a:t>8,388,608</a:t>
                      </a:r>
                      <a:endParaRPr lang="en-US" sz="1800" b="0" i="0" u="none" strike="noStrike" dirty="0">
                        <a:solidFill>
                          <a:srgbClr val="000000"/>
                        </a:solidFill>
                        <a:effectLst/>
                        <a:latin typeface="Calibri" panose="020F0502020204030204" pitchFamily="34" charset="0"/>
                      </a:endParaRPr>
                    </a:p>
                  </a:txBody>
                  <a:tcPr marL="7144" marR="7144" marT="7146" marB="0" anchor="b"/>
                </a:tc>
                <a:tc>
                  <a:txBody>
                    <a:bodyPr/>
                    <a:lstStyle/>
                    <a:p>
                      <a:pPr algn="r" fontAlgn="b"/>
                      <a:r>
                        <a:rPr lang="en-US" sz="1800" u="none" strike="noStrike" dirty="0">
                          <a:effectLst/>
                        </a:rPr>
                        <a:t>0.035</a:t>
                      </a:r>
                      <a:endParaRPr lang="en-US" sz="1800" b="0" i="0" u="none" strike="noStrike" dirty="0">
                        <a:solidFill>
                          <a:srgbClr val="000000"/>
                        </a:solidFill>
                        <a:effectLst/>
                        <a:latin typeface="Calibri" panose="020F0502020204030204" pitchFamily="34" charset="0"/>
                      </a:endParaRPr>
                    </a:p>
                  </a:txBody>
                  <a:tcPr marL="7144" marR="7144" marT="7146" marB="0" anchor="b"/>
                </a:tc>
                <a:tc>
                  <a:txBody>
                    <a:bodyPr/>
                    <a:lstStyle/>
                    <a:p>
                      <a:pPr algn="r" fontAlgn="b"/>
                      <a:r>
                        <a:rPr lang="en-US" sz="1800" u="none" strike="noStrike" dirty="0">
                          <a:effectLst/>
                        </a:rPr>
                        <a:t> 10,000 BP</a:t>
                      </a:r>
                      <a:endParaRPr lang="en-US" sz="1800" b="0" i="0" u="none" strike="noStrike" dirty="0">
                        <a:solidFill>
                          <a:srgbClr val="000000"/>
                        </a:solidFill>
                        <a:effectLst/>
                        <a:latin typeface="Calibri" panose="020F0502020204030204" pitchFamily="34" charset="0"/>
                      </a:endParaRPr>
                    </a:p>
                  </a:txBody>
                  <a:tcPr marL="7144" marR="7144" marT="7146" marB="0" anchor="b"/>
                </a:tc>
              </a:tr>
              <a:tr h="281537">
                <a:tc>
                  <a:txBody>
                    <a:bodyPr/>
                    <a:lstStyle/>
                    <a:p>
                      <a:pPr algn="r" fontAlgn="b"/>
                      <a:r>
                        <a:rPr lang="en-US" sz="1800" u="none" strike="noStrike" dirty="0">
                          <a:effectLst/>
                        </a:rPr>
                        <a:t>16,777,216</a:t>
                      </a:r>
                      <a:endParaRPr lang="en-US" sz="1800" b="0" i="0" u="none" strike="noStrike" dirty="0">
                        <a:solidFill>
                          <a:srgbClr val="000000"/>
                        </a:solidFill>
                        <a:effectLst/>
                        <a:latin typeface="Calibri" panose="020F0502020204030204" pitchFamily="34" charset="0"/>
                      </a:endParaRPr>
                    </a:p>
                  </a:txBody>
                  <a:tcPr marL="7144" marR="7144" marT="7146" marB="0" anchor="b"/>
                </a:tc>
                <a:tc>
                  <a:txBody>
                    <a:bodyPr/>
                    <a:lstStyle/>
                    <a:p>
                      <a:pPr algn="r" fontAlgn="b"/>
                      <a:r>
                        <a:rPr lang="en-US" sz="1800" u="none" strike="noStrike" dirty="0">
                          <a:effectLst/>
                        </a:rPr>
                        <a:t>0.035</a:t>
                      </a:r>
                      <a:endParaRPr lang="en-US" sz="1800" b="0" i="0" u="none" strike="noStrike" dirty="0">
                        <a:solidFill>
                          <a:srgbClr val="000000"/>
                        </a:solidFill>
                        <a:effectLst/>
                        <a:latin typeface="Calibri" panose="020F0502020204030204" pitchFamily="34" charset="0"/>
                      </a:endParaRPr>
                    </a:p>
                  </a:txBody>
                  <a:tcPr marL="7144" marR="7144" marT="7146" marB="0" anchor="b"/>
                </a:tc>
                <a:tc>
                  <a:txBody>
                    <a:bodyPr/>
                    <a:lstStyle/>
                    <a:p>
                      <a:pPr algn="r" fontAlgn="b"/>
                      <a:r>
                        <a:rPr lang="en-US" sz="1800" u="none" strike="noStrike" dirty="0">
                          <a:effectLst/>
                        </a:rPr>
                        <a:t> 8,000 BP</a:t>
                      </a:r>
                      <a:endParaRPr lang="en-US" sz="1800" b="0" i="0" u="none" strike="noStrike" dirty="0">
                        <a:solidFill>
                          <a:srgbClr val="000000"/>
                        </a:solidFill>
                        <a:effectLst/>
                        <a:latin typeface="Calibri" panose="020F0502020204030204" pitchFamily="34" charset="0"/>
                      </a:endParaRPr>
                    </a:p>
                  </a:txBody>
                  <a:tcPr marL="7144" marR="7144" marT="7146" marB="0" anchor="b"/>
                </a:tc>
              </a:tr>
              <a:tr h="281537">
                <a:tc>
                  <a:txBody>
                    <a:bodyPr/>
                    <a:lstStyle/>
                    <a:p>
                      <a:pPr algn="r" fontAlgn="b"/>
                      <a:r>
                        <a:rPr lang="en-US" sz="1800" u="none" strike="noStrike">
                          <a:effectLst/>
                        </a:rPr>
                        <a:t>33,554,432</a:t>
                      </a:r>
                      <a:endParaRPr lang="en-US" sz="1800" b="0" i="0" u="none" strike="noStrike">
                        <a:solidFill>
                          <a:srgbClr val="000000"/>
                        </a:solidFill>
                        <a:effectLst/>
                        <a:latin typeface="Calibri" panose="020F0502020204030204" pitchFamily="34" charset="0"/>
                      </a:endParaRPr>
                    </a:p>
                  </a:txBody>
                  <a:tcPr marL="7144" marR="7144" marT="7146" marB="0" anchor="b"/>
                </a:tc>
                <a:tc>
                  <a:txBody>
                    <a:bodyPr/>
                    <a:lstStyle/>
                    <a:p>
                      <a:pPr algn="r" fontAlgn="b"/>
                      <a:r>
                        <a:rPr lang="en-US" sz="1800" u="none" strike="noStrike" dirty="0">
                          <a:effectLst/>
                        </a:rPr>
                        <a:t>0.035</a:t>
                      </a:r>
                      <a:endParaRPr lang="en-US" sz="1800" b="0" i="0" u="none" strike="noStrike" dirty="0">
                        <a:solidFill>
                          <a:srgbClr val="000000"/>
                        </a:solidFill>
                        <a:effectLst/>
                        <a:latin typeface="Calibri" panose="020F0502020204030204" pitchFamily="34" charset="0"/>
                      </a:endParaRPr>
                    </a:p>
                  </a:txBody>
                  <a:tcPr marL="7144" marR="7144" marT="7146" marB="0" anchor="b"/>
                </a:tc>
                <a:tc>
                  <a:txBody>
                    <a:bodyPr/>
                    <a:lstStyle/>
                    <a:p>
                      <a:pPr algn="r" fontAlgn="b"/>
                      <a:r>
                        <a:rPr lang="en-US" sz="1800" u="none" strike="noStrike" dirty="0">
                          <a:effectLst/>
                        </a:rPr>
                        <a:t> 6,000 BP</a:t>
                      </a:r>
                      <a:endParaRPr lang="en-US" sz="1800" b="0" i="0" u="none" strike="noStrike" dirty="0">
                        <a:solidFill>
                          <a:srgbClr val="000000"/>
                        </a:solidFill>
                        <a:effectLst/>
                        <a:latin typeface="Calibri" panose="020F0502020204030204" pitchFamily="34" charset="0"/>
                      </a:endParaRPr>
                    </a:p>
                  </a:txBody>
                  <a:tcPr marL="7144" marR="7144" marT="7146" marB="0" anchor="b"/>
                </a:tc>
              </a:tr>
              <a:tr h="281537">
                <a:tc>
                  <a:txBody>
                    <a:bodyPr/>
                    <a:lstStyle/>
                    <a:p>
                      <a:pPr algn="r" fontAlgn="b"/>
                      <a:r>
                        <a:rPr lang="en-US" sz="1800" u="none" strike="noStrike" dirty="0">
                          <a:effectLst/>
                        </a:rPr>
                        <a:t>67,108,864</a:t>
                      </a:r>
                      <a:endParaRPr lang="en-US" sz="1800" b="0" i="0" u="none" strike="noStrike" dirty="0">
                        <a:solidFill>
                          <a:srgbClr val="000000"/>
                        </a:solidFill>
                        <a:effectLst/>
                        <a:latin typeface="Calibri" panose="020F0502020204030204" pitchFamily="34" charset="0"/>
                      </a:endParaRPr>
                    </a:p>
                  </a:txBody>
                  <a:tcPr marL="7144" marR="7144" marT="7146" marB="0" anchor="b"/>
                </a:tc>
                <a:tc>
                  <a:txBody>
                    <a:bodyPr/>
                    <a:lstStyle/>
                    <a:p>
                      <a:pPr algn="r" fontAlgn="b"/>
                      <a:r>
                        <a:rPr lang="en-US" sz="1800" u="none" strike="noStrike" dirty="0">
                          <a:effectLst/>
                        </a:rPr>
                        <a:t>0.07</a:t>
                      </a:r>
                      <a:endParaRPr lang="en-US" sz="1800" b="0" i="0" u="none" strike="noStrike" dirty="0">
                        <a:solidFill>
                          <a:srgbClr val="000000"/>
                        </a:solidFill>
                        <a:effectLst/>
                        <a:latin typeface="Calibri" panose="020F0502020204030204" pitchFamily="34" charset="0"/>
                      </a:endParaRPr>
                    </a:p>
                  </a:txBody>
                  <a:tcPr marL="7144" marR="7144" marT="7146" marB="0" anchor="b"/>
                </a:tc>
                <a:tc>
                  <a:txBody>
                    <a:bodyPr/>
                    <a:lstStyle/>
                    <a:p>
                      <a:pPr algn="r" fontAlgn="b"/>
                      <a:r>
                        <a:rPr lang="en-US" sz="1800" u="none" strike="noStrike" dirty="0">
                          <a:effectLst/>
                        </a:rPr>
                        <a:t>4,000 BP</a:t>
                      </a:r>
                      <a:endParaRPr lang="en-US" sz="1800" b="0" i="0" u="none" strike="noStrike" dirty="0">
                        <a:solidFill>
                          <a:srgbClr val="000000"/>
                        </a:solidFill>
                        <a:effectLst/>
                        <a:latin typeface="Calibri" panose="020F0502020204030204" pitchFamily="34" charset="0"/>
                      </a:endParaRPr>
                    </a:p>
                  </a:txBody>
                  <a:tcPr marL="7144" marR="7144" marT="7146" marB="0" anchor="b"/>
                </a:tc>
              </a:tr>
              <a:tr h="281537">
                <a:tc>
                  <a:txBody>
                    <a:bodyPr/>
                    <a:lstStyle/>
                    <a:p>
                      <a:pPr algn="r" fontAlgn="b"/>
                      <a:r>
                        <a:rPr lang="en-US" sz="1800" u="none" strike="noStrike" dirty="0">
                          <a:effectLst/>
                        </a:rPr>
                        <a:t>134,217,720</a:t>
                      </a:r>
                      <a:endParaRPr lang="en-US" sz="1800" b="0" i="0" u="none" strike="noStrike" dirty="0">
                        <a:solidFill>
                          <a:srgbClr val="000000"/>
                        </a:solidFill>
                        <a:effectLst/>
                        <a:latin typeface="Calibri" panose="020F0502020204030204" pitchFamily="34" charset="0"/>
                      </a:endParaRPr>
                    </a:p>
                  </a:txBody>
                  <a:tcPr marL="7144" marR="7144" marT="7146" marB="0" anchor="b"/>
                </a:tc>
                <a:tc>
                  <a:txBody>
                    <a:bodyPr/>
                    <a:lstStyle/>
                    <a:p>
                      <a:pPr algn="r" fontAlgn="b"/>
                      <a:r>
                        <a:rPr lang="en-US" sz="1800" u="none" strike="noStrike" dirty="0">
                          <a:effectLst/>
                        </a:rPr>
                        <a:t>0.1</a:t>
                      </a:r>
                      <a:endParaRPr lang="en-US" sz="1800" b="0" i="0" u="none" strike="noStrike" dirty="0">
                        <a:solidFill>
                          <a:srgbClr val="000000"/>
                        </a:solidFill>
                        <a:effectLst/>
                        <a:latin typeface="Calibri" panose="020F0502020204030204" pitchFamily="34" charset="0"/>
                      </a:endParaRPr>
                    </a:p>
                  </a:txBody>
                  <a:tcPr marL="7144" marR="7144" marT="7146" marB="0" anchor="b"/>
                </a:tc>
                <a:tc>
                  <a:txBody>
                    <a:bodyPr/>
                    <a:lstStyle/>
                    <a:p>
                      <a:pPr algn="r" fontAlgn="b"/>
                      <a:r>
                        <a:rPr lang="en-US" sz="1800" u="none" strike="noStrike" dirty="0">
                          <a:effectLst/>
                        </a:rPr>
                        <a:t>3,000 BP</a:t>
                      </a:r>
                      <a:endParaRPr lang="en-US" sz="1800" b="0" i="0" u="none" strike="noStrike" dirty="0">
                        <a:solidFill>
                          <a:srgbClr val="000000"/>
                        </a:solidFill>
                        <a:effectLst/>
                        <a:latin typeface="Calibri" panose="020F0502020204030204" pitchFamily="34" charset="0"/>
                      </a:endParaRPr>
                    </a:p>
                  </a:txBody>
                  <a:tcPr marL="7144" marR="7144" marT="7146" marB="0" anchor="b"/>
                </a:tc>
              </a:tr>
              <a:tr h="281537">
                <a:tc>
                  <a:txBody>
                    <a:bodyPr/>
                    <a:lstStyle/>
                    <a:p>
                      <a:pPr algn="r" fontAlgn="b"/>
                      <a:r>
                        <a:rPr lang="en-US" sz="1800" u="none" strike="noStrike" dirty="0">
                          <a:effectLst/>
                        </a:rPr>
                        <a:t>268,434,000</a:t>
                      </a:r>
                      <a:endParaRPr lang="en-US" sz="1800" b="0" i="0" u="none" strike="noStrike" dirty="0">
                        <a:solidFill>
                          <a:srgbClr val="000000"/>
                        </a:solidFill>
                        <a:effectLst/>
                        <a:latin typeface="Calibri" panose="020F0502020204030204" pitchFamily="34" charset="0"/>
                      </a:endParaRPr>
                    </a:p>
                  </a:txBody>
                  <a:tcPr marL="7144" marR="7144" marT="7146" marB="0" anchor="b"/>
                </a:tc>
                <a:tc>
                  <a:txBody>
                    <a:bodyPr/>
                    <a:lstStyle/>
                    <a:p>
                      <a:pPr algn="r" fontAlgn="b"/>
                      <a:r>
                        <a:rPr lang="en-US" sz="1800" u="none" strike="noStrike">
                          <a:effectLst/>
                        </a:rPr>
                        <a:t>0.04</a:t>
                      </a:r>
                      <a:endParaRPr lang="en-US" sz="1800" b="0" i="0" u="none" strike="noStrike">
                        <a:solidFill>
                          <a:srgbClr val="000000"/>
                        </a:solidFill>
                        <a:effectLst/>
                        <a:latin typeface="Calibri" panose="020F0502020204030204" pitchFamily="34" charset="0"/>
                      </a:endParaRPr>
                    </a:p>
                  </a:txBody>
                  <a:tcPr marL="7144" marR="7144" marT="7146" marB="0" anchor="b"/>
                </a:tc>
                <a:tc>
                  <a:txBody>
                    <a:bodyPr/>
                    <a:lstStyle/>
                    <a:p>
                      <a:pPr algn="r" fontAlgn="b"/>
                      <a:r>
                        <a:rPr lang="en-US" sz="1800" u="none" strike="noStrike" dirty="0">
                          <a:effectLst/>
                        </a:rPr>
                        <a:t>A.D. 0</a:t>
                      </a:r>
                      <a:endParaRPr lang="en-US" sz="1800" b="0" i="0" u="none" strike="noStrike" dirty="0">
                        <a:solidFill>
                          <a:srgbClr val="000000"/>
                        </a:solidFill>
                        <a:effectLst/>
                        <a:latin typeface="Calibri" panose="020F0502020204030204" pitchFamily="34" charset="0"/>
                      </a:endParaRPr>
                    </a:p>
                  </a:txBody>
                  <a:tcPr marL="7144" marR="7144" marT="7146" marB="0" anchor="b"/>
                </a:tc>
              </a:tr>
              <a:tr h="281537">
                <a:tc>
                  <a:txBody>
                    <a:bodyPr/>
                    <a:lstStyle/>
                    <a:p>
                      <a:pPr algn="r" fontAlgn="b"/>
                      <a:r>
                        <a:rPr lang="en-US" sz="1800" u="none" strike="noStrike" dirty="0">
                          <a:effectLst/>
                        </a:rPr>
                        <a:t>536,868,000</a:t>
                      </a:r>
                      <a:endParaRPr lang="en-US" sz="1800" b="0" i="0" u="none" strike="noStrike" dirty="0">
                        <a:solidFill>
                          <a:srgbClr val="000000"/>
                        </a:solidFill>
                        <a:effectLst/>
                        <a:latin typeface="Calibri" panose="020F0502020204030204" pitchFamily="34" charset="0"/>
                      </a:endParaRPr>
                    </a:p>
                  </a:txBody>
                  <a:tcPr marL="7144" marR="7144" marT="7146" marB="0" anchor="b"/>
                </a:tc>
                <a:tc>
                  <a:txBody>
                    <a:bodyPr/>
                    <a:lstStyle/>
                    <a:p>
                      <a:pPr algn="r" fontAlgn="b"/>
                      <a:r>
                        <a:rPr lang="en-US" sz="1800" u="none" strike="noStrike">
                          <a:effectLst/>
                        </a:rPr>
                        <a:t>0.35</a:t>
                      </a:r>
                      <a:endParaRPr lang="en-US" sz="1800" b="0" i="0" u="none" strike="noStrike">
                        <a:solidFill>
                          <a:srgbClr val="000000"/>
                        </a:solidFill>
                        <a:effectLst/>
                        <a:latin typeface="Calibri" panose="020F0502020204030204" pitchFamily="34" charset="0"/>
                      </a:endParaRPr>
                    </a:p>
                  </a:txBody>
                  <a:tcPr marL="7144" marR="7144" marT="7146" marB="0" anchor="b"/>
                </a:tc>
                <a:tc>
                  <a:txBody>
                    <a:bodyPr/>
                    <a:lstStyle/>
                    <a:p>
                      <a:pPr algn="r" fontAlgn="b"/>
                      <a:r>
                        <a:rPr lang="en-US" sz="1800" u="none" strike="noStrike" dirty="0">
                          <a:effectLst/>
                        </a:rPr>
                        <a:t>1650</a:t>
                      </a:r>
                      <a:endParaRPr lang="en-US" sz="1800" b="0" i="0" u="none" strike="noStrike" dirty="0">
                        <a:solidFill>
                          <a:srgbClr val="000000"/>
                        </a:solidFill>
                        <a:effectLst/>
                        <a:latin typeface="Calibri" panose="020F0502020204030204" pitchFamily="34" charset="0"/>
                      </a:endParaRPr>
                    </a:p>
                  </a:txBody>
                  <a:tcPr marL="7144" marR="7144" marT="7146" marB="0" anchor="b"/>
                </a:tc>
              </a:tr>
              <a:tr h="555879">
                <a:tc>
                  <a:txBody>
                    <a:bodyPr/>
                    <a:lstStyle/>
                    <a:p>
                      <a:pPr algn="r" fontAlgn="b"/>
                      <a:r>
                        <a:rPr lang="en-US" sz="1800" u="none" strike="noStrike">
                          <a:effectLst/>
                        </a:rPr>
                        <a:t>1,073,736,000</a:t>
                      </a:r>
                      <a:endParaRPr lang="en-US" sz="1800" b="0" i="0" u="none" strike="noStrike">
                        <a:solidFill>
                          <a:srgbClr val="000000"/>
                        </a:solidFill>
                        <a:effectLst/>
                        <a:latin typeface="Calibri" panose="020F0502020204030204" pitchFamily="34" charset="0"/>
                      </a:endParaRPr>
                    </a:p>
                  </a:txBody>
                  <a:tcPr marL="7144" marR="7144" marT="7146" marB="0" anchor="b"/>
                </a:tc>
                <a:tc>
                  <a:txBody>
                    <a:bodyPr/>
                    <a:lstStyle/>
                    <a:p>
                      <a:pPr algn="r" fontAlgn="b"/>
                      <a:r>
                        <a:rPr lang="en-US" sz="1800" u="none" strike="noStrike">
                          <a:effectLst/>
                        </a:rPr>
                        <a:t>0.87</a:t>
                      </a:r>
                      <a:endParaRPr lang="en-US" sz="1800" b="0" i="0" u="none" strike="noStrike">
                        <a:solidFill>
                          <a:srgbClr val="000000"/>
                        </a:solidFill>
                        <a:effectLst/>
                        <a:latin typeface="Calibri" panose="020F0502020204030204" pitchFamily="34" charset="0"/>
                      </a:endParaRPr>
                    </a:p>
                  </a:txBody>
                  <a:tcPr marL="7144" marR="7144" marT="7146" marB="0" anchor="b"/>
                </a:tc>
                <a:tc>
                  <a:txBody>
                    <a:bodyPr/>
                    <a:lstStyle/>
                    <a:p>
                      <a:pPr algn="r" fontAlgn="b"/>
                      <a:r>
                        <a:rPr lang="en-US" sz="1800" u="none" strike="noStrike" dirty="0">
                          <a:effectLst/>
                        </a:rPr>
                        <a:t>1850</a:t>
                      </a:r>
                      <a:endParaRPr lang="en-US" sz="1800" b="0" i="0" u="none" strike="noStrike" dirty="0">
                        <a:solidFill>
                          <a:srgbClr val="000000"/>
                        </a:solidFill>
                        <a:effectLst/>
                        <a:latin typeface="Calibri" panose="020F0502020204030204" pitchFamily="34" charset="0"/>
                      </a:endParaRPr>
                    </a:p>
                  </a:txBody>
                  <a:tcPr marL="7144" marR="7144" marT="7146" marB="0" anchor="b"/>
                </a:tc>
              </a:tr>
              <a:tr h="555879">
                <a:tc>
                  <a:txBody>
                    <a:bodyPr/>
                    <a:lstStyle/>
                    <a:p>
                      <a:pPr algn="r" fontAlgn="b"/>
                      <a:r>
                        <a:rPr lang="en-US" sz="1800" u="none" strike="noStrike">
                          <a:effectLst/>
                        </a:rPr>
                        <a:t>2,147,472,000</a:t>
                      </a:r>
                      <a:endParaRPr lang="en-US" sz="1800" b="0" i="0" u="none" strike="noStrike">
                        <a:solidFill>
                          <a:srgbClr val="000000"/>
                        </a:solidFill>
                        <a:effectLst/>
                        <a:latin typeface="Calibri" panose="020F0502020204030204" pitchFamily="34" charset="0"/>
                      </a:endParaRPr>
                    </a:p>
                  </a:txBody>
                  <a:tcPr marL="7144" marR="7144" marT="7146" marB="0" anchor="b"/>
                </a:tc>
                <a:tc>
                  <a:txBody>
                    <a:bodyPr/>
                    <a:lstStyle/>
                    <a:p>
                      <a:pPr algn="r" fontAlgn="b"/>
                      <a:r>
                        <a:rPr lang="en-US" sz="1800" u="none" strike="noStrike">
                          <a:effectLst/>
                        </a:rPr>
                        <a:t>1.5</a:t>
                      </a:r>
                      <a:endParaRPr lang="en-US" sz="1800" b="0" i="0" u="none" strike="noStrike">
                        <a:solidFill>
                          <a:srgbClr val="000000"/>
                        </a:solidFill>
                        <a:effectLst/>
                        <a:latin typeface="Calibri" panose="020F0502020204030204" pitchFamily="34" charset="0"/>
                      </a:endParaRPr>
                    </a:p>
                  </a:txBody>
                  <a:tcPr marL="7144" marR="7144" marT="7146" marB="0" anchor="b"/>
                </a:tc>
                <a:tc>
                  <a:txBody>
                    <a:bodyPr/>
                    <a:lstStyle/>
                    <a:p>
                      <a:pPr algn="r" fontAlgn="b"/>
                      <a:r>
                        <a:rPr lang="en-US" sz="1800" u="none" strike="noStrike" dirty="0">
                          <a:effectLst/>
                        </a:rPr>
                        <a:t>1930</a:t>
                      </a:r>
                      <a:endParaRPr lang="en-US" sz="1800" b="0" i="0" u="none" strike="noStrike" dirty="0">
                        <a:solidFill>
                          <a:srgbClr val="000000"/>
                        </a:solidFill>
                        <a:effectLst/>
                        <a:latin typeface="Calibri" panose="020F0502020204030204" pitchFamily="34" charset="0"/>
                      </a:endParaRPr>
                    </a:p>
                  </a:txBody>
                  <a:tcPr marL="7144" marR="7144" marT="7146" marB="0" anchor="b"/>
                </a:tc>
              </a:tr>
              <a:tr h="555879">
                <a:tc>
                  <a:txBody>
                    <a:bodyPr/>
                    <a:lstStyle/>
                    <a:p>
                      <a:pPr algn="r" fontAlgn="b"/>
                      <a:r>
                        <a:rPr lang="en-US" sz="1800" u="none" strike="noStrike">
                          <a:effectLst/>
                        </a:rPr>
                        <a:t>4,294,944,000</a:t>
                      </a:r>
                      <a:endParaRPr lang="en-US" sz="1800" b="0" i="0" u="none" strike="noStrike">
                        <a:solidFill>
                          <a:srgbClr val="000000"/>
                        </a:solidFill>
                        <a:effectLst/>
                        <a:latin typeface="Calibri" panose="020F0502020204030204" pitchFamily="34" charset="0"/>
                      </a:endParaRPr>
                    </a:p>
                  </a:txBody>
                  <a:tcPr marL="7144" marR="7144" marT="7146" marB="0" anchor="b"/>
                </a:tc>
                <a:tc>
                  <a:txBody>
                    <a:bodyPr/>
                    <a:lstStyle/>
                    <a:p>
                      <a:pPr algn="r" fontAlgn="b"/>
                      <a:r>
                        <a:rPr lang="en-US" sz="1800" u="none" strike="noStrike">
                          <a:effectLst/>
                        </a:rPr>
                        <a:t>1.9</a:t>
                      </a:r>
                      <a:endParaRPr lang="en-US" sz="1800" b="0" i="0" u="none" strike="noStrike">
                        <a:solidFill>
                          <a:srgbClr val="000000"/>
                        </a:solidFill>
                        <a:effectLst/>
                        <a:latin typeface="Calibri" panose="020F0502020204030204" pitchFamily="34" charset="0"/>
                      </a:endParaRPr>
                    </a:p>
                  </a:txBody>
                  <a:tcPr marL="7144" marR="7144" marT="7146" marB="0" anchor="b"/>
                </a:tc>
                <a:tc>
                  <a:txBody>
                    <a:bodyPr/>
                    <a:lstStyle/>
                    <a:p>
                      <a:pPr algn="r" fontAlgn="b"/>
                      <a:r>
                        <a:rPr lang="en-US" sz="1800" u="none" strike="noStrike" dirty="0">
                          <a:effectLst/>
                        </a:rPr>
                        <a:t>1976</a:t>
                      </a:r>
                      <a:endParaRPr lang="en-US" sz="1800" b="0" i="0" u="none" strike="noStrike" dirty="0">
                        <a:solidFill>
                          <a:srgbClr val="000000"/>
                        </a:solidFill>
                        <a:effectLst/>
                        <a:latin typeface="Calibri" panose="020F0502020204030204" pitchFamily="34" charset="0"/>
                      </a:endParaRPr>
                    </a:p>
                  </a:txBody>
                  <a:tcPr marL="7144" marR="7144" marT="7146" marB="0" anchor="b"/>
                </a:tc>
              </a:tr>
              <a:tr h="399496">
                <a:tc>
                  <a:txBody>
                    <a:bodyPr/>
                    <a:lstStyle/>
                    <a:p>
                      <a:pPr algn="r" fontAlgn="b"/>
                      <a:endParaRPr lang="en-US" sz="1100" b="0" i="0" u="none" strike="noStrike" dirty="0">
                        <a:solidFill>
                          <a:srgbClr val="000000"/>
                        </a:solidFill>
                        <a:effectLst/>
                        <a:latin typeface="Calibri" panose="020F0502020204030204" pitchFamily="34" charset="0"/>
                      </a:endParaRPr>
                    </a:p>
                  </a:txBody>
                  <a:tcPr marL="7144" marR="7144" marT="7146" marB="0" anchor="b"/>
                </a:tc>
                <a:tc>
                  <a:txBody>
                    <a:bodyPr/>
                    <a:lstStyle/>
                    <a:p>
                      <a:pPr algn="r" fontAlgn="b"/>
                      <a:endParaRPr lang="en-US" sz="1100" b="0" i="0" u="none" strike="noStrike" dirty="0">
                        <a:solidFill>
                          <a:srgbClr val="000000"/>
                        </a:solidFill>
                        <a:effectLst/>
                        <a:latin typeface="Calibri" panose="020F0502020204030204" pitchFamily="34" charset="0"/>
                      </a:endParaRPr>
                    </a:p>
                  </a:txBody>
                  <a:tcPr marL="7144" marR="7144" marT="7146" marB="0" anchor="b"/>
                </a:tc>
                <a:tc>
                  <a:txBody>
                    <a:bodyPr/>
                    <a:lstStyle/>
                    <a:p>
                      <a:pPr algn="r" fontAlgn="b"/>
                      <a:endParaRPr lang="en-US" sz="1100" b="0" i="0" u="none" strike="noStrike" dirty="0">
                        <a:solidFill>
                          <a:srgbClr val="000000"/>
                        </a:solidFill>
                        <a:effectLst/>
                        <a:latin typeface="Calibri" panose="020F0502020204030204" pitchFamily="34" charset="0"/>
                      </a:endParaRPr>
                    </a:p>
                  </a:txBody>
                  <a:tcPr marL="7144" marR="7144" marT="7146" marB="0" anchor="b"/>
                </a:tc>
              </a:tr>
            </a:tbl>
          </a:graphicData>
        </a:graphic>
      </p:graphicFrame>
      <p:sp>
        <p:nvSpPr>
          <p:cNvPr id="13372" name="Title 1"/>
          <p:cNvSpPr>
            <a:spLocks noGrp="1"/>
          </p:cNvSpPr>
          <p:nvPr>
            <p:ph type="title"/>
          </p:nvPr>
        </p:nvSpPr>
        <p:spPr>
          <a:xfrm>
            <a:off x="665163" y="914400"/>
            <a:ext cx="7772400" cy="685800"/>
          </a:xfrm>
        </p:spPr>
        <p:txBody>
          <a:bodyPr/>
          <a:lstStyle/>
          <a:p>
            <a:r>
              <a:rPr lang="en-US" altLang="en-US" smtClean="0"/>
              <a:t>Human Population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p:txBody>
          <a:bodyPr/>
          <a:lstStyle/>
          <a:p>
            <a:pPr eaLnBrk="1" hangingPunct="1"/>
            <a:r>
              <a:rPr lang="en-US" altLang="en-US" smtClean="0"/>
              <a:t>Growth over time</a:t>
            </a:r>
          </a:p>
        </p:txBody>
      </p:sp>
      <p:pic>
        <p:nvPicPr>
          <p:cNvPr id="14339" name="Picture 9" descr="human-population-growth-exponential-curve"/>
          <p:cNvPicPr>
            <a:picLocks noChangeAspect="1" noChangeArrowheads="1"/>
          </p:cNvPicPr>
          <p:nvPr/>
        </p:nvPicPr>
        <p:blipFill>
          <a:blip r:embed="rId2" cstate="print"/>
          <a:srcRect/>
          <a:stretch>
            <a:fillRect/>
          </a:stretch>
        </p:blipFill>
        <p:spPr bwMode="auto">
          <a:xfrm>
            <a:off x="1524000" y="1371600"/>
            <a:ext cx="6248400" cy="4346575"/>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en-US" sz="4000" smtClean="0"/>
              <a:t>Changes in greenhouse gases over time</a:t>
            </a:r>
          </a:p>
        </p:txBody>
      </p:sp>
      <p:sp>
        <p:nvSpPr>
          <p:cNvPr id="15363" name="Rectangle 5"/>
          <p:cNvSpPr>
            <a:spLocks noGrp="1" noChangeArrowheads="1"/>
          </p:cNvSpPr>
          <p:nvPr>
            <p:ph idx="1"/>
          </p:nvPr>
        </p:nvSpPr>
        <p:spPr>
          <a:xfrm>
            <a:off x="457200" y="1676400"/>
            <a:ext cx="4495800" cy="4449763"/>
          </a:xfrm>
        </p:spPr>
        <p:txBody>
          <a:bodyPr/>
          <a:lstStyle/>
          <a:p>
            <a:r>
              <a:rPr lang="en-US" altLang="en-US" sz="2400" smtClean="0"/>
              <a:t>Humans have contributed significantly to the increase in greenhouse gases</a:t>
            </a:r>
          </a:p>
          <a:p>
            <a:r>
              <a:rPr lang="en-US" altLang="en-US" sz="2400" smtClean="0"/>
              <a:t>Atmospheric CO</a:t>
            </a:r>
            <a:r>
              <a:rPr lang="en-US" altLang="en-US" sz="2400" baseline="-25000" smtClean="0"/>
              <a:t>2 </a:t>
            </a:r>
            <a:r>
              <a:rPr lang="en-US" altLang="en-US" sz="2400" smtClean="0"/>
              <a:t>is at the highest level in 400,000 years</a:t>
            </a:r>
          </a:p>
          <a:p>
            <a:r>
              <a:rPr lang="en-US" altLang="en-US" sz="2400" smtClean="0"/>
              <a:t>Increasing exponentially</a:t>
            </a:r>
            <a:endParaRPr lang="en-US" altLang="en-US" sz="2400" baseline="-25000" smtClean="0"/>
          </a:p>
        </p:txBody>
      </p:sp>
      <p:pic>
        <p:nvPicPr>
          <p:cNvPr id="15364" name="Picture 8" descr="Data graphs show s show a rise in emissions of carbon dioxide, methane and nitrous oxide during the Industrial Era."/>
          <p:cNvPicPr>
            <a:picLocks noChangeAspect="1" noChangeArrowheads="1"/>
          </p:cNvPicPr>
          <p:nvPr/>
        </p:nvPicPr>
        <p:blipFill>
          <a:blip r:embed="rId2" cstate="print"/>
          <a:srcRect/>
          <a:stretch>
            <a:fillRect/>
          </a:stretch>
        </p:blipFill>
        <p:spPr bwMode="auto">
          <a:xfrm>
            <a:off x="4953000" y="1371600"/>
            <a:ext cx="3482975" cy="42672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smtClean="0"/>
              <a:t>Urbanization</a:t>
            </a:r>
          </a:p>
        </p:txBody>
      </p:sp>
      <p:sp>
        <p:nvSpPr>
          <p:cNvPr id="34819" name="Rectangle 3"/>
          <p:cNvSpPr>
            <a:spLocks noGrp="1" noChangeArrowheads="1"/>
          </p:cNvSpPr>
          <p:nvPr>
            <p:ph type="body" sz="half" idx="1"/>
          </p:nvPr>
        </p:nvSpPr>
        <p:spPr>
          <a:xfrm>
            <a:off x="687388" y="1962150"/>
            <a:ext cx="3810000" cy="4114800"/>
          </a:xfrm>
        </p:spPr>
        <p:txBody>
          <a:bodyPr/>
          <a:lstStyle/>
          <a:p>
            <a:pPr eaLnBrk="1" hangingPunct="1">
              <a:lnSpc>
                <a:spcPct val="80000"/>
              </a:lnSpc>
              <a:defRPr/>
            </a:pPr>
            <a:r>
              <a:rPr lang="en-US" sz="2400" dirty="0" smtClean="0">
                <a:latin typeface="+mj-lt"/>
                <a:ea typeface="ＭＳ Ｐゴシック" charset="-128"/>
              </a:rPr>
              <a:t>Unprecedented economic growth in the western world has encouraged population growth and a trend toward urban lifestyles. </a:t>
            </a:r>
          </a:p>
          <a:p>
            <a:pPr eaLnBrk="1" hangingPunct="1">
              <a:lnSpc>
                <a:spcPct val="80000"/>
              </a:lnSpc>
              <a:buFont typeface="Wingdings" pitchFamily="2" charset="2"/>
              <a:buNone/>
              <a:defRPr/>
            </a:pPr>
            <a:endParaRPr lang="en-US" sz="2400" dirty="0" smtClean="0">
              <a:latin typeface="+mj-lt"/>
              <a:ea typeface="ＭＳ Ｐゴシック" charset="-128"/>
            </a:endParaRPr>
          </a:p>
          <a:p>
            <a:pPr lvl="1" eaLnBrk="1" hangingPunct="1">
              <a:lnSpc>
                <a:spcPct val="80000"/>
              </a:lnSpc>
              <a:defRPr/>
            </a:pPr>
            <a:r>
              <a:rPr lang="en-US" sz="2000" dirty="0" smtClean="0">
                <a:latin typeface="+mj-lt"/>
                <a:ea typeface="ＭＳ Ｐゴシック" charset="-128"/>
              </a:rPr>
              <a:t>1950 – 1/3 of population lived in urban areas</a:t>
            </a:r>
          </a:p>
          <a:p>
            <a:pPr lvl="1" eaLnBrk="1" hangingPunct="1">
              <a:lnSpc>
                <a:spcPct val="80000"/>
              </a:lnSpc>
              <a:defRPr/>
            </a:pPr>
            <a:r>
              <a:rPr lang="en-US" sz="2000" dirty="0" smtClean="0">
                <a:latin typeface="+mj-lt"/>
                <a:ea typeface="ＭＳ Ｐゴシック" charset="-128"/>
              </a:rPr>
              <a:t>Today – ½ of population lives in urban areas</a:t>
            </a:r>
          </a:p>
          <a:p>
            <a:pPr lvl="1" eaLnBrk="1" hangingPunct="1">
              <a:lnSpc>
                <a:spcPct val="80000"/>
              </a:lnSpc>
              <a:defRPr/>
            </a:pPr>
            <a:r>
              <a:rPr lang="en-US" sz="2000" dirty="0" smtClean="0">
                <a:latin typeface="+mj-lt"/>
                <a:ea typeface="ＭＳ Ｐゴシック" charset="-128"/>
              </a:rPr>
              <a:t>2030 – 2/3 of population will live in urban areas</a:t>
            </a:r>
          </a:p>
        </p:txBody>
      </p:sp>
      <p:pic>
        <p:nvPicPr>
          <p:cNvPr id="16388" name="Picture 7" descr="glance2"/>
          <p:cNvPicPr>
            <a:picLocks noChangeAspect="1" noChangeArrowheads="1"/>
          </p:cNvPicPr>
          <p:nvPr/>
        </p:nvPicPr>
        <p:blipFill>
          <a:blip r:embed="rId2" cstate="print"/>
          <a:srcRect/>
          <a:stretch>
            <a:fillRect/>
          </a:stretch>
        </p:blipFill>
        <p:spPr bwMode="auto">
          <a:xfrm>
            <a:off x="4648200" y="1524000"/>
            <a:ext cx="4343400" cy="3570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4"/>
          <p:cNvSpPr>
            <a:spLocks noGrp="1"/>
          </p:cNvSpPr>
          <p:nvPr>
            <p:ph type="title"/>
          </p:nvPr>
        </p:nvSpPr>
        <p:spPr/>
        <p:txBody>
          <a:bodyPr/>
          <a:lstStyle/>
          <a:p>
            <a:r>
              <a:rPr lang="en-US" altLang="en-US" smtClean="0"/>
              <a:t>Post war infrastructure boom</a:t>
            </a:r>
          </a:p>
        </p:txBody>
      </p:sp>
      <p:pic>
        <p:nvPicPr>
          <p:cNvPr id="17411" name="Picture 8"/>
          <p:cNvPicPr>
            <a:picLocks noChangeAspect="1"/>
          </p:cNvPicPr>
          <p:nvPr/>
        </p:nvPicPr>
        <p:blipFill>
          <a:blip r:embed="rId2" cstate="print"/>
          <a:srcRect/>
          <a:stretch>
            <a:fillRect/>
          </a:stretch>
        </p:blipFill>
        <p:spPr bwMode="auto">
          <a:xfrm>
            <a:off x="990600" y="2514600"/>
            <a:ext cx="3586163" cy="3581400"/>
          </a:xfrm>
          <a:prstGeom prst="rect">
            <a:avLst/>
          </a:prstGeom>
          <a:noFill/>
          <a:ln w="9525">
            <a:noFill/>
            <a:miter lim="800000"/>
            <a:headEnd/>
            <a:tailEnd/>
          </a:ln>
        </p:spPr>
      </p:pic>
      <p:pic>
        <p:nvPicPr>
          <p:cNvPr id="17412" name="Picture 9"/>
          <p:cNvPicPr>
            <a:picLocks noChangeAspect="1"/>
          </p:cNvPicPr>
          <p:nvPr/>
        </p:nvPicPr>
        <p:blipFill>
          <a:blip r:embed="rId3" cstate="print"/>
          <a:srcRect/>
          <a:stretch>
            <a:fillRect/>
          </a:stretch>
        </p:blipFill>
        <p:spPr bwMode="auto">
          <a:xfrm>
            <a:off x="4991100" y="4699000"/>
            <a:ext cx="3352800" cy="1884363"/>
          </a:xfrm>
          <a:prstGeom prst="rect">
            <a:avLst/>
          </a:prstGeom>
          <a:noFill/>
          <a:ln w="9525">
            <a:noFill/>
            <a:miter lim="800000"/>
            <a:headEnd/>
            <a:tailEnd/>
          </a:ln>
        </p:spPr>
      </p:pic>
      <p:pic>
        <p:nvPicPr>
          <p:cNvPr id="17413" name="Picture 11"/>
          <p:cNvPicPr>
            <a:picLocks noChangeAspect="1"/>
          </p:cNvPicPr>
          <p:nvPr/>
        </p:nvPicPr>
        <p:blipFill>
          <a:blip r:embed="rId4" cstate="print"/>
          <a:srcRect/>
          <a:stretch>
            <a:fillRect/>
          </a:stretch>
        </p:blipFill>
        <p:spPr bwMode="auto">
          <a:xfrm>
            <a:off x="4953000" y="2209800"/>
            <a:ext cx="3390900" cy="22606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www.destination360.com/north-america/canada/toronto/images/s/car-rentals.jpg">
            <a:hlinkClick r:id="rId2"/>
          </p:cNvPr>
          <p:cNvPicPr>
            <a:picLocks noChangeAspect="1" noChangeArrowheads="1"/>
          </p:cNvPicPr>
          <p:nvPr/>
        </p:nvPicPr>
        <p:blipFill>
          <a:blip r:embed="rId3" cstate="print"/>
          <a:srcRect/>
          <a:stretch>
            <a:fillRect/>
          </a:stretch>
        </p:blipFill>
        <p:spPr bwMode="auto">
          <a:xfrm>
            <a:off x="1295400" y="914400"/>
            <a:ext cx="6858000" cy="54864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srcRect/>
          <a:stretch>
            <a:fillRect/>
          </a:stretch>
        </p:blipFill>
        <p:spPr bwMode="auto">
          <a:xfrm>
            <a:off x="1600200" y="1143000"/>
            <a:ext cx="6138863" cy="5297488"/>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2"/>
          <p:cNvSpPr>
            <a:spLocks noGrp="1"/>
          </p:cNvSpPr>
          <p:nvPr>
            <p:ph type="body" sz="quarter" idx="13"/>
          </p:nvPr>
        </p:nvSpPr>
        <p:spPr>
          <a:xfrm>
            <a:off x="895350" y="655638"/>
            <a:ext cx="5759450" cy="574675"/>
          </a:xfrm>
        </p:spPr>
        <p:txBody>
          <a:bodyPr/>
          <a:lstStyle/>
          <a:p>
            <a:r>
              <a:rPr lang="en-US" altLang="en-US" smtClean="0">
                <a:ea typeface="Classic Grotesque Pro Book"/>
              </a:rPr>
              <a:t>Landscape Architecture</a:t>
            </a:r>
          </a:p>
        </p:txBody>
      </p:sp>
      <p:pic>
        <p:nvPicPr>
          <p:cNvPr id="20483" name="Picture 3"/>
          <p:cNvPicPr>
            <a:picLocks noChangeAspect="1"/>
          </p:cNvPicPr>
          <p:nvPr/>
        </p:nvPicPr>
        <p:blipFill>
          <a:blip r:embed="rId2" cstate="print"/>
          <a:srcRect/>
          <a:stretch>
            <a:fillRect/>
          </a:stretch>
        </p:blipFill>
        <p:spPr bwMode="auto">
          <a:xfrm>
            <a:off x="895350" y="1258888"/>
            <a:ext cx="7207250" cy="3508375"/>
          </a:xfrm>
          <a:prstGeom prst="rect">
            <a:avLst/>
          </a:prstGeom>
          <a:noFill/>
          <a:ln w="9525">
            <a:noFill/>
            <a:miter lim="800000"/>
            <a:headEnd/>
            <a:tailEnd/>
          </a:ln>
        </p:spPr>
      </p:pic>
      <p:sp>
        <p:nvSpPr>
          <p:cNvPr id="20484" name="TextBox 1"/>
          <p:cNvSpPr txBox="1">
            <a:spLocks noChangeArrowheads="1"/>
          </p:cNvSpPr>
          <p:nvPr/>
        </p:nvSpPr>
        <p:spPr bwMode="auto">
          <a:xfrm>
            <a:off x="895350" y="4967288"/>
            <a:ext cx="7207250" cy="1016000"/>
          </a:xfrm>
          <a:prstGeom prst="rect">
            <a:avLst/>
          </a:prstGeom>
          <a:noFill/>
          <a:ln w="9525">
            <a:noFill/>
            <a:miter lim="800000"/>
            <a:headEnd/>
            <a:tailEnd/>
          </a:ln>
        </p:spPr>
        <p:txBody>
          <a:bodyPr>
            <a:spAutoFit/>
          </a:bodyPr>
          <a:lstStyle/>
          <a:p>
            <a:r>
              <a:rPr lang="en-US" altLang="en-US" sz="2000" i="1"/>
              <a:t>“Landscape architecture is rooted in an understanding of how ecosystems work and what makes places unique. It is a blend of science and art, vision and thought”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3"/>
          <p:cNvSpPr>
            <a:spLocks noGrp="1"/>
          </p:cNvSpPr>
          <p:nvPr>
            <p:ph type="title"/>
          </p:nvPr>
        </p:nvSpPr>
        <p:spPr>
          <a:xfrm>
            <a:off x="609600" y="1295400"/>
            <a:ext cx="7772400" cy="762000"/>
          </a:xfrm>
        </p:spPr>
        <p:txBody>
          <a:bodyPr/>
          <a:lstStyle/>
          <a:p>
            <a:r>
              <a:rPr lang="en-US" altLang="en-US" smtClean="0"/>
              <a:t>Urban ecosystem … where is the living?</a:t>
            </a:r>
          </a:p>
        </p:txBody>
      </p:sp>
      <p:pic>
        <p:nvPicPr>
          <p:cNvPr id="21507" name="Picture 2" descr="City Street Shot"/>
          <p:cNvPicPr>
            <a:picLocks noChangeAspect="1" noChangeArrowheads="1"/>
          </p:cNvPicPr>
          <p:nvPr/>
        </p:nvPicPr>
        <p:blipFill>
          <a:blip r:embed="rId2" cstate="print"/>
          <a:srcRect/>
          <a:stretch>
            <a:fillRect/>
          </a:stretch>
        </p:blipFill>
        <p:spPr bwMode="auto">
          <a:xfrm>
            <a:off x="2819400" y="1676400"/>
            <a:ext cx="5486400" cy="4645025"/>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p:cNvPicPr>
            <a:picLocks noChangeAspect="1"/>
          </p:cNvPicPr>
          <p:nvPr/>
        </p:nvPicPr>
        <p:blipFill>
          <a:blip r:embed="rId2" cstate="print"/>
          <a:srcRect/>
          <a:stretch>
            <a:fillRect/>
          </a:stretch>
        </p:blipFill>
        <p:spPr bwMode="auto">
          <a:xfrm>
            <a:off x="914400" y="1447800"/>
            <a:ext cx="7696200" cy="4329113"/>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mtClean="0"/>
              <a:t>Sustainable?</a:t>
            </a:r>
          </a:p>
        </p:txBody>
      </p:sp>
      <p:sp>
        <p:nvSpPr>
          <p:cNvPr id="4099" name="Rectangle 3"/>
          <p:cNvSpPr>
            <a:spLocks noGrp="1" noChangeArrowheads="1"/>
          </p:cNvSpPr>
          <p:nvPr>
            <p:ph type="body" sz="half" idx="1"/>
          </p:nvPr>
        </p:nvSpPr>
        <p:spPr/>
        <p:txBody>
          <a:bodyPr/>
          <a:lstStyle/>
          <a:p>
            <a:pPr eaLnBrk="1" hangingPunct="1">
              <a:lnSpc>
                <a:spcPct val="90000"/>
              </a:lnSpc>
            </a:pPr>
            <a:r>
              <a:rPr lang="en-US" altLang="en-US" sz="2400" smtClean="0"/>
              <a:t>Design, construction, operations, and maintenance practices that meet the needs of the present without compromising the ability of future generations to meet their own needs. </a:t>
            </a:r>
          </a:p>
          <a:p>
            <a:pPr lvl="1" eaLnBrk="1" hangingPunct="1">
              <a:lnSpc>
                <a:spcPct val="90000"/>
              </a:lnSpc>
            </a:pPr>
            <a:r>
              <a:rPr lang="en-US" altLang="en-US" sz="2000" smtClean="0"/>
              <a:t>United Nations World Commission on Environment and Development in 1987</a:t>
            </a:r>
          </a:p>
          <a:p>
            <a:pPr eaLnBrk="1" hangingPunct="1">
              <a:lnSpc>
                <a:spcPct val="90000"/>
              </a:lnSpc>
            </a:pPr>
            <a:endParaRPr lang="en-US" altLang="en-US" sz="2400" smtClean="0"/>
          </a:p>
        </p:txBody>
      </p:sp>
      <p:pic>
        <p:nvPicPr>
          <p:cNvPr id="23556" name="Picture 1029" descr="planning_sustainable_comm"/>
          <p:cNvPicPr>
            <a:picLocks noChangeAspect="1" noChangeArrowheads="1"/>
          </p:cNvPicPr>
          <p:nvPr/>
        </p:nvPicPr>
        <p:blipFill>
          <a:blip r:embed="rId2" cstate="print"/>
          <a:srcRect/>
          <a:stretch>
            <a:fillRect/>
          </a:stretch>
        </p:blipFill>
        <p:spPr bwMode="auto">
          <a:xfrm>
            <a:off x="4953000" y="2133600"/>
            <a:ext cx="3810000" cy="32670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099">
                                            <p:txEl>
                                              <p:pRg st="1" end="1"/>
                                            </p:txEl>
                                          </p:spTgt>
                                        </p:tgtEl>
                                        <p:attrNameLst>
                                          <p:attrName>style.visibility</p:attrName>
                                        </p:attrNameLst>
                                      </p:cBhvr>
                                      <p:to>
                                        <p:strVal val="visible"/>
                                      </p:to>
                                    </p:set>
                                    <p:anim calcmode="lin" valueType="num">
                                      <p:cBhvr additive="base">
                                        <p:cTn id="11" dur="500" fill="hold"/>
                                        <p:tgtEl>
                                          <p:spTgt spid="4099">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09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t>Cities of the future?</a:t>
            </a:r>
          </a:p>
        </p:txBody>
      </p:sp>
      <p:pic>
        <p:nvPicPr>
          <p:cNvPr id="24579" name="Picture 2" descr="http://ichef.bbci.co.uk/wwfeatures/624_351/images/live/p0/0s/1b/p00s1b0v.jpg"/>
          <p:cNvPicPr>
            <a:picLocks noChangeAspect="1" noChangeArrowheads="1"/>
          </p:cNvPicPr>
          <p:nvPr/>
        </p:nvPicPr>
        <p:blipFill>
          <a:blip r:embed="rId2" cstate="print"/>
          <a:srcRect/>
          <a:stretch>
            <a:fillRect/>
          </a:stretch>
        </p:blipFill>
        <p:spPr bwMode="auto">
          <a:xfrm>
            <a:off x="914400" y="2133600"/>
            <a:ext cx="7069138" cy="3976688"/>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762000" y="914400"/>
            <a:ext cx="7772400" cy="838200"/>
          </a:xfrm>
        </p:spPr>
        <p:txBody>
          <a:bodyPr/>
          <a:lstStyle/>
          <a:p>
            <a:r>
              <a:rPr lang="en-US" altLang="en-US" smtClean="0"/>
              <a:t>The future is uncertain</a:t>
            </a:r>
          </a:p>
        </p:txBody>
      </p:sp>
      <p:pic>
        <p:nvPicPr>
          <p:cNvPr id="25603" name="Picture 2"/>
          <p:cNvPicPr>
            <a:picLocks noChangeAspect="1"/>
          </p:cNvPicPr>
          <p:nvPr/>
        </p:nvPicPr>
        <p:blipFill>
          <a:blip r:embed="rId2" cstate="print"/>
          <a:srcRect/>
          <a:stretch>
            <a:fillRect/>
          </a:stretch>
        </p:blipFill>
        <p:spPr bwMode="auto">
          <a:xfrm>
            <a:off x="1295400" y="1646238"/>
            <a:ext cx="7346950" cy="521335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1066800" y="838200"/>
            <a:ext cx="7772400" cy="762000"/>
          </a:xfrm>
        </p:spPr>
        <p:txBody>
          <a:bodyPr/>
          <a:lstStyle/>
          <a:p>
            <a:r>
              <a:rPr lang="en-US" altLang="en-US" smtClean="0"/>
              <a:t>Effects of Climate Change</a:t>
            </a:r>
          </a:p>
        </p:txBody>
      </p:sp>
      <p:sp>
        <p:nvSpPr>
          <p:cNvPr id="31747" name="Content Placeholder 2"/>
          <p:cNvSpPr>
            <a:spLocks noGrp="1"/>
          </p:cNvSpPr>
          <p:nvPr>
            <p:ph idx="1"/>
          </p:nvPr>
        </p:nvSpPr>
        <p:spPr>
          <a:xfrm>
            <a:off x="619125" y="1981200"/>
            <a:ext cx="8229600" cy="4525963"/>
          </a:xfrm>
        </p:spPr>
        <p:txBody>
          <a:bodyPr/>
          <a:lstStyle/>
          <a:p>
            <a:pPr>
              <a:defRPr/>
            </a:pPr>
            <a:r>
              <a:rPr lang="en-US" altLang="en-US" dirty="0" smtClean="0"/>
              <a:t>Higher temps (0-10 C warmer)</a:t>
            </a:r>
          </a:p>
          <a:p>
            <a:pPr>
              <a:defRPr/>
            </a:pPr>
            <a:r>
              <a:rPr lang="en-US" altLang="en-US" dirty="0" smtClean="0"/>
              <a:t>Temp extremes (lower lows, higher highs)</a:t>
            </a:r>
          </a:p>
          <a:p>
            <a:pPr>
              <a:defRPr/>
            </a:pPr>
            <a:r>
              <a:rPr lang="en-US" altLang="en-US" dirty="0" smtClean="0"/>
              <a:t>More or less </a:t>
            </a:r>
            <a:r>
              <a:rPr lang="en-US" altLang="en-US" dirty="0" err="1" smtClean="0"/>
              <a:t>precip</a:t>
            </a:r>
            <a:r>
              <a:rPr lang="en-US" altLang="en-US" dirty="0" smtClean="0"/>
              <a:t>(location-dependent)</a:t>
            </a:r>
          </a:p>
          <a:p>
            <a:pPr>
              <a:defRPr/>
            </a:pPr>
            <a:r>
              <a:rPr lang="en-US" altLang="en-US" dirty="0" smtClean="0"/>
              <a:t>Greater proportion of </a:t>
            </a:r>
            <a:r>
              <a:rPr lang="en-US" altLang="en-US" dirty="0" err="1" smtClean="0"/>
              <a:t>precip</a:t>
            </a:r>
            <a:r>
              <a:rPr lang="en-US" altLang="en-US" dirty="0" smtClean="0"/>
              <a:t> as rain</a:t>
            </a:r>
          </a:p>
          <a:p>
            <a:pPr>
              <a:defRPr/>
            </a:pPr>
            <a:r>
              <a:rPr lang="en-US" altLang="en-US" dirty="0" smtClean="0"/>
              <a:t>Larger </a:t>
            </a:r>
            <a:r>
              <a:rPr lang="en-US" altLang="en-US" dirty="0" err="1" smtClean="0"/>
              <a:t>precip</a:t>
            </a:r>
            <a:r>
              <a:rPr lang="en-US" altLang="en-US" dirty="0" smtClean="0"/>
              <a:t> events</a:t>
            </a:r>
          </a:p>
          <a:p>
            <a:pPr>
              <a:defRPr/>
            </a:pPr>
            <a:r>
              <a:rPr lang="en-US" altLang="en-US" dirty="0" smtClean="0"/>
              <a:t>More wind</a:t>
            </a:r>
          </a:p>
          <a:p>
            <a:pPr>
              <a:defRPr/>
            </a:pPr>
            <a:r>
              <a:rPr lang="en-US" altLang="en-US" dirty="0" smtClean="0"/>
              <a:t>Higher CO2</a:t>
            </a:r>
          </a:p>
          <a:p>
            <a:pPr>
              <a:defRPr/>
            </a:pPr>
            <a:r>
              <a:rPr lang="en-US" altLang="en-US" dirty="0" smtClean="0"/>
              <a:t>Loss of stationarity</a:t>
            </a:r>
          </a:p>
          <a:p>
            <a:pPr marL="0" indent="0">
              <a:buFont typeface="Wingdings" pitchFamily="2" charset="2"/>
              <a:buNone/>
              <a:defRPr/>
            </a:pPr>
            <a:endParaRPr lang="en-US" altLang="en-US"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smtClean="0"/>
              <a:t>Arctic Oscillation</a:t>
            </a:r>
          </a:p>
        </p:txBody>
      </p:sp>
      <p:pic>
        <p:nvPicPr>
          <p:cNvPr id="27651" name="Content Placeholder 4"/>
          <p:cNvPicPr>
            <a:picLocks noGrp="1" noChangeAspect="1"/>
          </p:cNvPicPr>
          <p:nvPr>
            <p:ph sz="half" idx="1"/>
          </p:nvPr>
        </p:nvPicPr>
        <p:blipFill>
          <a:blip r:embed="rId2" cstate="print"/>
          <a:srcRect/>
          <a:stretch>
            <a:fillRect/>
          </a:stretch>
        </p:blipFill>
        <p:spPr>
          <a:xfrm>
            <a:off x="4876800" y="1887538"/>
            <a:ext cx="4038600" cy="3117850"/>
          </a:xfrm>
        </p:spPr>
      </p:pic>
      <p:pic>
        <p:nvPicPr>
          <p:cNvPr id="27652" name="Picture 5"/>
          <p:cNvPicPr>
            <a:picLocks noChangeAspect="1"/>
          </p:cNvPicPr>
          <p:nvPr/>
        </p:nvPicPr>
        <p:blipFill>
          <a:blip r:embed="rId3" cstate="print"/>
          <a:srcRect/>
          <a:stretch>
            <a:fillRect/>
          </a:stretch>
        </p:blipFill>
        <p:spPr bwMode="auto">
          <a:xfrm>
            <a:off x="533400" y="2138363"/>
            <a:ext cx="4419600" cy="2719387"/>
          </a:xfrm>
          <a:prstGeom prst="rect">
            <a:avLst/>
          </a:prstGeom>
          <a:noFill/>
          <a:ln w="9525">
            <a:noFill/>
            <a:miter lim="800000"/>
            <a:headEnd/>
            <a:tailEnd/>
          </a:ln>
        </p:spPr>
      </p:pic>
      <p:sp>
        <p:nvSpPr>
          <p:cNvPr id="27653" name="TextBox 6"/>
          <p:cNvSpPr txBox="1">
            <a:spLocks noChangeArrowheads="1"/>
          </p:cNvSpPr>
          <p:nvPr/>
        </p:nvSpPr>
        <p:spPr bwMode="auto">
          <a:xfrm>
            <a:off x="2133600" y="5187950"/>
            <a:ext cx="1066800" cy="215900"/>
          </a:xfrm>
          <a:prstGeom prst="rect">
            <a:avLst/>
          </a:prstGeom>
          <a:noFill/>
          <a:ln w="9525">
            <a:noFill/>
            <a:miter lim="800000"/>
            <a:headEnd/>
            <a:tailEnd/>
          </a:ln>
        </p:spPr>
        <p:txBody>
          <a:bodyPr>
            <a:spAutoFit/>
          </a:bodyPr>
          <a:lstStyle/>
          <a:p>
            <a:pPr eaLnBrk="1" hangingPunct="1"/>
            <a:r>
              <a:rPr lang="en-US" altLang="en-US" sz="800">
                <a:latin typeface="Arial" pitchFamily="34" charset="0"/>
                <a:ea typeface="MS PGothic" pitchFamily="34" charset="-128"/>
              </a:rPr>
              <a:t>Courtesy NOAA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ltLang="en-US" smtClean="0"/>
              <a:t>Atlantic twist</a:t>
            </a:r>
          </a:p>
        </p:txBody>
      </p:sp>
      <p:sp>
        <p:nvSpPr>
          <p:cNvPr id="28675" name="Rectangle 4"/>
          <p:cNvSpPr>
            <a:spLocks noGrp="1" noChangeArrowheads="1"/>
          </p:cNvSpPr>
          <p:nvPr>
            <p:ph idx="1"/>
          </p:nvPr>
        </p:nvSpPr>
        <p:spPr/>
        <p:txBody>
          <a:bodyPr/>
          <a:lstStyle/>
          <a:p>
            <a:r>
              <a:rPr lang="en-US" altLang="en-US" smtClean="0"/>
              <a:t>The North Atlantic Ocean is a unique area of ocean current interaction</a:t>
            </a:r>
          </a:p>
          <a:p>
            <a:r>
              <a:rPr lang="en-US" altLang="en-US" smtClean="0"/>
              <a:t>Called the North Atlantic Deep Water conveyor (NADW)</a:t>
            </a:r>
          </a:p>
          <a:p>
            <a:r>
              <a:rPr lang="en-US" altLang="en-US" smtClean="0"/>
              <a:t>Scientists believe small changes in the NADW could result in rapid climate change</a:t>
            </a:r>
          </a:p>
          <a:p>
            <a:r>
              <a:rPr lang="en-US" altLang="en-US" smtClean="0"/>
              <a:t>Polar ice degradation could have severe implication to the NADW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ChangeArrowheads="1"/>
          </p:cNvSpPr>
          <p:nvPr>
            <p:ph type="title"/>
          </p:nvPr>
        </p:nvSpPr>
        <p:spPr/>
        <p:txBody>
          <a:bodyPr/>
          <a:lstStyle/>
          <a:p>
            <a:r>
              <a:rPr lang="en-US" altLang="en-US" smtClean="0"/>
              <a:t>NADW</a:t>
            </a:r>
          </a:p>
        </p:txBody>
      </p:sp>
      <p:pic>
        <p:nvPicPr>
          <p:cNvPr id="29699" name="Picture 7" descr="02_02_04_a">
            <a:hlinkClick r:id="rId2"/>
          </p:cNvPr>
          <p:cNvPicPr>
            <a:picLocks noChangeAspect="1" noChangeArrowheads="1"/>
          </p:cNvPicPr>
          <p:nvPr/>
        </p:nvPicPr>
        <p:blipFill>
          <a:blip r:embed="rId3" cstate="print"/>
          <a:srcRect/>
          <a:stretch>
            <a:fillRect/>
          </a:stretch>
        </p:blipFill>
        <p:spPr bwMode="auto">
          <a:xfrm>
            <a:off x="838200" y="1219200"/>
            <a:ext cx="7162800" cy="450215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3"/>
          <p:cNvSpPr>
            <a:spLocks noGrp="1"/>
          </p:cNvSpPr>
          <p:nvPr>
            <p:ph type="title"/>
          </p:nvPr>
        </p:nvSpPr>
        <p:spPr/>
        <p:txBody>
          <a:bodyPr/>
          <a:lstStyle/>
          <a:p>
            <a:r>
              <a:rPr lang="en-US" altLang="en-US" smtClean="0"/>
              <a:t>The times are changing</a:t>
            </a:r>
          </a:p>
        </p:txBody>
      </p:sp>
      <p:sp>
        <p:nvSpPr>
          <p:cNvPr id="30723" name="Content Placeholder 2"/>
          <p:cNvSpPr>
            <a:spLocks noGrp="1"/>
          </p:cNvSpPr>
          <p:nvPr>
            <p:ph sz="half" idx="1"/>
          </p:nvPr>
        </p:nvSpPr>
        <p:spPr/>
        <p:txBody>
          <a:bodyPr/>
          <a:lstStyle/>
          <a:p>
            <a:r>
              <a:rPr lang="en-US" altLang="en-US" smtClean="0"/>
              <a:t>Municipalities should be preparing for climate change and the more intense weather events that go with it.</a:t>
            </a:r>
          </a:p>
        </p:txBody>
      </p:sp>
      <p:pic>
        <p:nvPicPr>
          <p:cNvPr id="30724" name="Picture 1"/>
          <p:cNvPicPr>
            <a:picLocks noChangeAspect="1"/>
          </p:cNvPicPr>
          <p:nvPr/>
        </p:nvPicPr>
        <p:blipFill>
          <a:blip r:embed="rId2" cstate="print"/>
          <a:srcRect/>
          <a:stretch>
            <a:fillRect/>
          </a:stretch>
        </p:blipFill>
        <p:spPr bwMode="auto">
          <a:xfrm>
            <a:off x="5181600" y="2117725"/>
            <a:ext cx="3309938" cy="4219575"/>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4"/>
          <p:cNvPicPr>
            <a:picLocks noChangeAspect="1"/>
          </p:cNvPicPr>
          <p:nvPr/>
        </p:nvPicPr>
        <p:blipFill>
          <a:blip r:embed="rId2" cstate="print"/>
          <a:srcRect/>
          <a:stretch>
            <a:fillRect/>
          </a:stretch>
        </p:blipFill>
        <p:spPr bwMode="auto">
          <a:xfrm>
            <a:off x="762000" y="1066800"/>
            <a:ext cx="4324350" cy="2895600"/>
          </a:xfrm>
          <a:prstGeom prst="rect">
            <a:avLst/>
          </a:prstGeom>
          <a:noFill/>
          <a:ln w="9525">
            <a:noFill/>
            <a:miter lim="800000"/>
            <a:headEnd/>
            <a:tailEnd/>
          </a:ln>
        </p:spPr>
      </p:pic>
      <p:pic>
        <p:nvPicPr>
          <p:cNvPr id="31747" name="Picture 5"/>
          <p:cNvPicPr>
            <a:picLocks noChangeAspect="1"/>
          </p:cNvPicPr>
          <p:nvPr/>
        </p:nvPicPr>
        <p:blipFill>
          <a:blip r:embed="rId3" cstate="print"/>
          <a:srcRect/>
          <a:stretch>
            <a:fillRect/>
          </a:stretch>
        </p:blipFill>
        <p:spPr bwMode="auto">
          <a:xfrm>
            <a:off x="4267200" y="4038600"/>
            <a:ext cx="4343400" cy="24638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t>Local Impacts of climate change</a:t>
            </a:r>
          </a:p>
        </p:txBody>
      </p:sp>
      <p:pic>
        <p:nvPicPr>
          <p:cNvPr id="32771" name="Picture 4"/>
          <p:cNvPicPr>
            <a:picLocks noChangeAspect="1"/>
          </p:cNvPicPr>
          <p:nvPr/>
        </p:nvPicPr>
        <p:blipFill>
          <a:blip r:embed="rId2" cstate="print"/>
          <a:srcRect/>
          <a:stretch>
            <a:fillRect/>
          </a:stretch>
        </p:blipFill>
        <p:spPr bwMode="auto">
          <a:xfrm>
            <a:off x="1066800" y="2187575"/>
            <a:ext cx="3386138" cy="1905000"/>
          </a:xfrm>
          <a:prstGeom prst="rect">
            <a:avLst/>
          </a:prstGeom>
          <a:noFill/>
          <a:ln w="9525">
            <a:noFill/>
            <a:miter lim="800000"/>
            <a:headEnd/>
            <a:tailEnd/>
          </a:ln>
        </p:spPr>
      </p:pic>
      <p:sp>
        <p:nvSpPr>
          <p:cNvPr id="32772" name="TextBox 5"/>
          <p:cNvSpPr txBox="1">
            <a:spLocks noChangeArrowheads="1"/>
          </p:cNvSpPr>
          <p:nvPr/>
        </p:nvSpPr>
        <p:spPr bwMode="auto">
          <a:xfrm>
            <a:off x="1731963" y="4972050"/>
            <a:ext cx="2057400" cy="261938"/>
          </a:xfrm>
          <a:prstGeom prst="rect">
            <a:avLst/>
          </a:prstGeom>
          <a:noFill/>
          <a:ln w="9525">
            <a:noFill/>
            <a:miter lim="800000"/>
            <a:headEnd/>
            <a:tailEnd/>
          </a:ln>
        </p:spPr>
        <p:txBody>
          <a:bodyPr>
            <a:spAutoFit/>
          </a:bodyPr>
          <a:lstStyle/>
          <a:p>
            <a:r>
              <a:rPr lang="en-US" altLang="en-US" sz="1100"/>
              <a:t>The Herald News (2014)</a:t>
            </a:r>
          </a:p>
        </p:txBody>
      </p:sp>
      <p:pic>
        <p:nvPicPr>
          <p:cNvPr id="32773" name="Picture 8"/>
          <p:cNvPicPr>
            <a:picLocks noChangeAspect="1"/>
          </p:cNvPicPr>
          <p:nvPr/>
        </p:nvPicPr>
        <p:blipFill>
          <a:blip r:embed="rId3" cstate="print"/>
          <a:srcRect/>
          <a:stretch>
            <a:fillRect/>
          </a:stretch>
        </p:blipFill>
        <p:spPr bwMode="auto">
          <a:xfrm>
            <a:off x="4724400" y="3962400"/>
            <a:ext cx="3810000" cy="2543175"/>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t>Species composition shifts</a:t>
            </a:r>
          </a:p>
        </p:txBody>
      </p:sp>
      <p:sp>
        <p:nvSpPr>
          <p:cNvPr id="33795" name="Content Placeholder 2"/>
          <p:cNvSpPr>
            <a:spLocks noGrp="1"/>
          </p:cNvSpPr>
          <p:nvPr>
            <p:ph idx="1"/>
          </p:nvPr>
        </p:nvSpPr>
        <p:spPr/>
        <p:txBody>
          <a:bodyPr/>
          <a:lstStyle/>
          <a:p>
            <a:r>
              <a:rPr lang="en-US" altLang="en-US" smtClean="0"/>
              <a:t>Plants </a:t>
            </a:r>
          </a:p>
          <a:p>
            <a:pPr lvl="1"/>
            <a:r>
              <a:rPr lang="en-US" altLang="en-US" smtClean="0"/>
              <a:t>Indigenous</a:t>
            </a:r>
          </a:p>
          <a:p>
            <a:pPr lvl="1"/>
            <a:r>
              <a:rPr lang="en-US" altLang="en-US" smtClean="0"/>
              <a:t>Introduced</a:t>
            </a:r>
          </a:p>
          <a:p>
            <a:pPr lvl="1"/>
            <a:r>
              <a:rPr lang="en-US" altLang="en-US" smtClean="0"/>
              <a:t>Invasives</a:t>
            </a:r>
          </a:p>
          <a:p>
            <a:r>
              <a:rPr lang="en-US" altLang="en-US" smtClean="0"/>
              <a:t>Pests</a:t>
            </a:r>
          </a:p>
        </p:txBody>
      </p:sp>
      <p:pic>
        <p:nvPicPr>
          <p:cNvPr id="33796" name="Picture 3"/>
          <p:cNvPicPr>
            <a:picLocks noChangeAspect="1"/>
          </p:cNvPicPr>
          <p:nvPr/>
        </p:nvPicPr>
        <p:blipFill>
          <a:blip r:embed="rId2" cstate="print"/>
          <a:srcRect/>
          <a:stretch>
            <a:fillRect/>
          </a:stretch>
        </p:blipFill>
        <p:spPr bwMode="auto">
          <a:xfrm>
            <a:off x="5181600" y="2266950"/>
            <a:ext cx="2895600" cy="4248150"/>
          </a:xfrm>
          <a:prstGeom prst="rect">
            <a:avLst/>
          </a:prstGeom>
          <a:noFill/>
          <a:ln w="9525">
            <a:noFill/>
            <a:miter lim="800000"/>
            <a:headEnd/>
            <a:tailEnd/>
          </a:ln>
        </p:spPr>
      </p:pic>
      <p:pic>
        <p:nvPicPr>
          <p:cNvPr id="33797" name="Picture 3"/>
          <p:cNvPicPr>
            <a:picLocks noChangeAspect="1"/>
          </p:cNvPicPr>
          <p:nvPr/>
        </p:nvPicPr>
        <p:blipFill>
          <a:blip r:embed="rId3" cstate="print"/>
          <a:srcRect/>
          <a:stretch>
            <a:fillRect/>
          </a:stretch>
        </p:blipFill>
        <p:spPr bwMode="auto">
          <a:xfrm>
            <a:off x="1905000" y="4953000"/>
            <a:ext cx="2082800" cy="15621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Plant shifts</a:t>
            </a:r>
          </a:p>
        </p:txBody>
      </p:sp>
      <p:sp>
        <p:nvSpPr>
          <p:cNvPr id="34819" name="Content Placeholder 2"/>
          <p:cNvSpPr>
            <a:spLocks noGrp="1"/>
          </p:cNvSpPr>
          <p:nvPr>
            <p:ph idx="1"/>
          </p:nvPr>
        </p:nvSpPr>
        <p:spPr/>
        <p:txBody>
          <a:bodyPr/>
          <a:lstStyle/>
          <a:p>
            <a:r>
              <a:rPr lang="en-US" altLang="en-US" smtClean="0"/>
              <a:t>Adaptation</a:t>
            </a:r>
          </a:p>
          <a:p>
            <a:r>
              <a:rPr lang="en-US" altLang="en-US" smtClean="0"/>
              <a:t>Survivability</a:t>
            </a:r>
          </a:p>
          <a:p>
            <a:r>
              <a:rPr lang="en-US" altLang="en-US" smtClean="0"/>
              <a:t>Competitive advantage</a:t>
            </a:r>
          </a:p>
          <a:p>
            <a:r>
              <a:rPr lang="en-US" altLang="en-US" smtClean="0"/>
              <a:t>Not so natural selection</a:t>
            </a:r>
          </a:p>
          <a:p>
            <a:pPr lvl="1"/>
            <a:r>
              <a:rPr lang="en-US" altLang="en-US" smtClean="0"/>
              <a:t>Rapid change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t>Landscape pests and pathogens</a:t>
            </a:r>
          </a:p>
        </p:txBody>
      </p:sp>
      <p:sp>
        <p:nvSpPr>
          <p:cNvPr id="35843" name="Content Placeholder 2"/>
          <p:cNvSpPr>
            <a:spLocks noGrp="1"/>
          </p:cNvSpPr>
          <p:nvPr>
            <p:ph idx="1"/>
          </p:nvPr>
        </p:nvSpPr>
        <p:spPr>
          <a:xfrm>
            <a:off x="642938" y="2133600"/>
            <a:ext cx="8229600" cy="4525963"/>
          </a:xfrm>
        </p:spPr>
        <p:txBody>
          <a:bodyPr/>
          <a:lstStyle/>
          <a:p>
            <a:r>
              <a:rPr lang="en-US" altLang="en-US" sz="2800" smtClean="0"/>
              <a:t>Climate change will not only change the ranges of tree species, the warmer temperature has also changed the climatic ranges of forest insects and has shifted them northwards. The concern is that this shift in insect and pest ranges may affect trees that do not have the mechanisms to defend themselves in pest outbreaks (Dukes </a:t>
            </a:r>
            <a:r>
              <a:rPr lang="en-US" altLang="en-US" sz="2800" i="1" smtClean="0"/>
              <a:t>et al. </a:t>
            </a:r>
            <a:r>
              <a:rPr lang="en-US" altLang="en-US" sz="2800" smtClean="0"/>
              <a:t>2009, Kirilenko and Sedjo 2007).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1"/>
          <p:cNvPicPr>
            <a:picLocks noChangeAspect="1"/>
          </p:cNvPicPr>
          <p:nvPr/>
        </p:nvPicPr>
        <p:blipFill>
          <a:blip r:embed="rId2" cstate="print"/>
          <a:srcRect/>
          <a:stretch>
            <a:fillRect/>
          </a:stretch>
        </p:blipFill>
        <p:spPr bwMode="auto">
          <a:xfrm>
            <a:off x="4132263" y="2239963"/>
            <a:ext cx="4706937" cy="3530600"/>
          </a:xfrm>
          <a:prstGeom prst="rect">
            <a:avLst/>
          </a:prstGeom>
          <a:noFill/>
          <a:ln w="9525">
            <a:noFill/>
            <a:miter lim="800000"/>
            <a:headEnd/>
            <a:tailEnd/>
          </a:ln>
        </p:spPr>
      </p:pic>
      <p:sp>
        <p:nvSpPr>
          <p:cNvPr id="36867" name="Title 8"/>
          <p:cNvSpPr>
            <a:spLocks noGrp="1"/>
          </p:cNvSpPr>
          <p:nvPr>
            <p:ph type="title"/>
          </p:nvPr>
        </p:nvSpPr>
        <p:spPr/>
        <p:txBody>
          <a:bodyPr/>
          <a:lstStyle/>
          <a:p>
            <a:r>
              <a:rPr lang="en-US" altLang="en-US" smtClean="0"/>
              <a:t>Emerald Ash Borer</a:t>
            </a:r>
          </a:p>
        </p:txBody>
      </p:sp>
      <p:sp>
        <p:nvSpPr>
          <p:cNvPr id="36868" name="Content Placeholder 9"/>
          <p:cNvSpPr>
            <a:spLocks noGrp="1"/>
          </p:cNvSpPr>
          <p:nvPr>
            <p:ph sz="half" idx="1"/>
          </p:nvPr>
        </p:nvSpPr>
        <p:spPr>
          <a:xfrm>
            <a:off x="533400" y="2209800"/>
            <a:ext cx="3505200" cy="4525963"/>
          </a:xfrm>
        </p:spPr>
        <p:txBody>
          <a:bodyPr/>
          <a:lstStyle/>
          <a:p>
            <a:pPr marL="0" indent="0">
              <a:buFontTx/>
              <a:buNone/>
            </a:pPr>
            <a:r>
              <a:rPr lang="en-US" altLang="en-US" sz="2000" smtClean="0"/>
              <a:t>-17.8°C (0°F), 5% will die</a:t>
            </a:r>
          </a:p>
          <a:p>
            <a:pPr marL="0" indent="0">
              <a:buFontTx/>
              <a:buNone/>
            </a:pPr>
            <a:r>
              <a:rPr lang="en-US" altLang="en-US" sz="2000" smtClean="0"/>
              <a:t>-23°C (-10°F), 34% will die</a:t>
            </a:r>
          </a:p>
          <a:p>
            <a:pPr marL="0" indent="0">
              <a:buFontTx/>
              <a:buNone/>
            </a:pPr>
            <a:r>
              <a:rPr lang="en-US" altLang="en-US" sz="2000" smtClean="0"/>
              <a:t>-29°C (-20°F), 79% will die</a:t>
            </a:r>
          </a:p>
          <a:p>
            <a:pPr marL="0" indent="0">
              <a:buFontTx/>
              <a:buNone/>
            </a:pPr>
            <a:r>
              <a:rPr lang="en-US" altLang="en-US" sz="2000" smtClean="0"/>
              <a:t>-34°C (-30°F), 98% will die</a:t>
            </a:r>
          </a:p>
          <a:p>
            <a:pPr marL="0" indent="0">
              <a:buFontTx/>
              <a:buNone/>
            </a:pPr>
            <a:r>
              <a:rPr lang="en-US" altLang="en-US" sz="1000" smtClean="0"/>
              <a:t>COLD HARDINESS OF EMERALD ASH BORER, </a:t>
            </a:r>
            <a:r>
              <a:rPr lang="en-US" altLang="en-US" sz="1000" i="1" smtClean="0"/>
              <a:t>AGRILUS PLANIPENNIS</a:t>
            </a:r>
            <a:r>
              <a:rPr lang="en-US" altLang="en-US" sz="1000" smtClean="0"/>
              <a:t>: A NEW PERSPECTIVE </a:t>
            </a:r>
          </a:p>
          <a:p>
            <a:pPr marL="0" indent="0">
              <a:buFontTx/>
              <a:buNone/>
            </a:pPr>
            <a:r>
              <a:rPr lang="de-DE" altLang="en-US" sz="1000" smtClean="0"/>
              <a:t>Robert C. Venette &amp; Mark Abrahamson </a:t>
            </a:r>
            <a:endParaRPr lang="en-US" altLang="en-US" sz="100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4"/>
          <p:cNvPicPr>
            <a:picLocks noChangeAspect="1"/>
          </p:cNvPicPr>
          <p:nvPr/>
        </p:nvPicPr>
        <p:blipFill>
          <a:blip r:embed="rId2" cstate="print"/>
          <a:srcRect/>
          <a:stretch>
            <a:fillRect/>
          </a:stretch>
        </p:blipFill>
        <p:spPr bwMode="auto">
          <a:xfrm>
            <a:off x="685800" y="2362200"/>
            <a:ext cx="3771900" cy="2506663"/>
          </a:xfrm>
          <a:prstGeom prst="rect">
            <a:avLst/>
          </a:prstGeom>
          <a:noFill/>
          <a:ln w="9525">
            <a:noFill/>
            <a:miter lim="800000"/>
            <a:headEnd/>
            <a:tailEnd/>
          </a:ln>
        </p:spPr>
      </p:pic>
      <p:pic>
        <p:nvPicPr>
          <p:cNvPr id="37891" name="Picture 5"/>
          <p:cNvPicPr>
            <a:picLocks noChangeAspect="1"/>
          </p:cNvPicPr>
          <p:nvPr/>
        </p:nvPicPr>
        <p:blipFill>
          <a:blip r:embed="rId3" cstate="print"/>
          <a:srcRect/>
          <a:stretch>
            <a:fillRect/>
          </a:stretch>
        </p:blipFill>
        <p:spPr bwMode="auto">
          <a:xfrm>
            <a:off x="4686300" y="3657600"/>
            <a:ext cx="3848100" cy="2873375"/>
          </a:xfrm>
          <a:prstGeom prst="rect">
            <a:avLst/>
          </a:prstGeom>
          <a:noFill/>
          <a:ln w="9525">
            <a:noFill/>
            <a:miter lim="800000"/>
            <a:headEnd/>
            <a:tailEnd/>
          </a:ln>
        </p:spPr>
      </p:pic>
      <p:sp>
        <p:nvSpPr>
          <p:cNvPr id="37892" name="Title 6"/>
          <p:cNvSpPr>
            <a:spLocks noGrp="1"/>
          </p:cNvSpPr>
          <p:nvPr>
            <p:ph type="title"/>
          </p:nvPr>
        </p:nvSpPr>
        <p:spPr/>
        <p:txBody>
          <a:bodyPr/>
          <a:lstStyle/>
          <a:p>
            <a:r>
              <a:rPr lang="en-US" altLang="en-US" smtClean="0"/>
              <a:t>Localized flooding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smtClean="0"/>
              <a:t>Aging infrastructure</a:t>
            </a:r>
          </a:p>
        </p:txBody>
      </p:sp>
      <p:sp>
        <p:nvSpPr>
          <p:cNvPr id="38915" name="Content Placeholder 2"/>
          <p:cNvSpPr>
            <a:spLocks noGrp="1"/>
          </p:cNvSpPr>
          <p:nvPr>
            <p:ph sz="half" idx="1"/>
          </p:nvPr>
        </p:nvSpPr>
        <p:spPr>
          <a:xfrm>
            <a:off x="1065213" y="2101850"/>
            <a:ext cx="3810000" cy="4114800"/>
          </a:xfrm>
        </p:spPr>
        <p:txBody>
          <a:bodyPr/>
          <a:lstStyle/>
          <a:p>
            <a:r>
              <a:rPr lang="en-US" altLang="en-US" smtClean="0"/>
              <a:t>Municipalities are confronted with aging and often inadequate storm water systems, and are increasingly turning to green infrastructure to help them manage urban areas in a more sustainable way </a:t>
            </a:r>
          </a:p>
        </p:txBody>
      </p:sp>
      <p:pic>
        <p:nvPicPr>
          <p:cNvPr id="38916" name="Picture 4"/>
          <p:cNvPicPr>
            <a:picLocks noChangeAspect="1"/>
          </p:cNvPicPr>
          <p:nvPr/>
        </p:nvPicPr>
        <p:blipFill>
          <a:blip r:embed="rId2" cstate="print"/>
          <a:srcRect/>
          <a:stretch>
            <a:fillRect/>
          </a:stretch>
        </p:blipFill>
        <p:spPr bwMode="auto">
          <a:xfrm>
            <a:off x="6629400" y="1295400"/>
            <a:ext cx="2033588" cy="2711450"/>
          </a:xfrm>
          <a:prstGeom prst="rect">
            <a:avLst/>
          </a:prstGeom>
          <a:noFill/>
          <a:ln w="9525">
            <a:noFill/>
            <a:miter lim="800000"/>
            <a:headEnd/>
            <a:tailEnd/>
          </a:ln>
        </p:spPr>
      </p:pic>
      <p:pic>
        <p:nvPicPr>
          <p:cNvPr id="38917" name="Picture 3"/>
          <p:cNvPicPr>
            <a:picLocks noChangeAspect="1"/>
          </p:cNvPicPr>
          <p:nvPr/>
        </p:nvPicPr>
        <p:blipFill>
          <a:blip r:embed="rId3" cstate="print"/>
          <a:srcRect/>
          <a:stretch>
            <a:fillRect/>
          </a:stretch>
        </p:blipFill>
        <p:spPr bwMode="auto">
          <a:xfrm>
            <a:off x="5410200" y="4267200"/>
            <a:ext cx="3200400" cy="2136775"/>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4"/>
          <p:cNvPicPr>
            <a:picLocks noChangeAspect="1"/>
          </p:cNvPicPr>
          <p:nvPr/>
        </p:nvPicPr>
        <p:blipFill>
          <a:blip r:embed="rId2" cstate="print"/>
          <a:srcRect/>
          <a:stretch>
            <a:fillRect/>
          </a:stretch>
        </p:blipFill>
        <p:spPr bwMode="auto">
          <a:xfrm>
            <a:off x="762000" y="2362200"/>
            <a:ext cx="8077200" cy="3194050"/>
          </a:xfrm>
          <a:prstGeom prst="rect">
            <a:avLst/>
          </a:prstGeom>
          <a:noFill/>
          <a:ln w="9525">
            <a:noFill/>
            <a:miter lim="800000"/>
            <a:headEnd/>
            <a:tailEnd/>
          </a:ln>
        </p:spPr>
      </p:pic>
      <p:sp>
        <p:nvSpPr>
          <p:cNvPr id="39939" name="Title 5"/>
          <p:cNvSpPr>
            <a:spLocks noGrp="1"/>
          </p:cNvSpPr>
          <p:nvPr>
            <p:ph type="title"/>
          </p:nvPr>
        </p:nvSpPr>
        <p:spPr/>
        <p:txBody>
          <a:bodyPr/>
          <a:lstStyle/>
          <a:p>
            <a:r>
              <a:rPr lang="en-US" altLang="en-US" smtClean="0"/>
              <a:t>Combined sewar systems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smtClean="0"/>
              <a:t>The perfect storm</a:t>
            </a:r>
          </a:p>
        </p:txBody>
      </p:sp>
      <p:sp>
        <p:nvSpPr>
          <p:cNvPr id="40963" name="Content Placeholder 2"/>
          <p:cNvSpPr>
            <a:spLocks noGrp="1"/>
          </p:cNvSpPr>
          <p:nvPr>
            <p:ph sz="half" idx="1"/>
          </p:nvPr>
        </p:nvSpPr>
        <p:spPr/>
        <p:txBody>
          <a:bodyPr/>
          <a:lstStyle/>
          <a:p>
            <a:r>
              <a:rPr lang="en-US" altLang="en-US" smtClean="0"/>
              <a:t>Increasing urban population</a:t>
            </a:r>
          </a:p>
          <a:p>
            <a:r>
              <a:rPr lang="en-US" altLang="en-US" smtClean="0"/>
              <a:t>High degree of impermeability in urban areas</a:t>
            </a:r>
          </a:p>
          <a:p>
            <a:r>
              <a:rPr lang="en-US" altLang="en-US" smtClean="0"/>
              <a:t>Changing weather patterns </a:t>
            </a:r>
          </a:p>
          <a:p>
            <a:r>
              <a:rPr lang="en-US" altLang="en-US" smtClean="0"/>
              <a:t>Aging infrastructure</a:t>
            </a:r>
          </a:p>
        </p:txBody>
      </p:sp>
      <p:pic>
        <p:nvPicPr>
          <p:cNvPr id="40964" name="Picture 4"/>
          <p:cNvPicPr>
            <a:picLocks noChangeAspect="1"/>
          </p:cNvPicPr>
          <p:nvPr/>
        </p:nvPicPr>
        <p:blipFill>
          <a:blip r:embed="rId2" cstate="print"/>
          <a:srcRect/>
          <a:stretch>
            <a:fillRect/>
          </a:stretch>
        </p:blipFill>
        <p:spPr bwMode="auto">
          <a:xfrm>
            <a:off x="4800600" y="2438400"/>
            <a:ext cx="3962400" cy="29718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屏幕快照 2016-07-06 13.48.52.png"/>
          <p:cNvPicPr>
            <a:picLocks noChangeAspect="1"/>
          </p:cNvPicPr>
          <p:nvPr/>
        </p:nvPicPr>
        <p:blipFill>
          <a:blip r:embed="rId2" cstate="print"/>
          <a:srcRect/>
          <a:stretch>
            <a:fillRect/>
          </a:stretch>
        </p:blipFill>
        <p:spPr bwMode="auto">
          <a:xfrm>
            <a:off x="0" y="0"/>
            <a:ext cx="9167813" cy="6858000"/>
          </a:xfrm>
          <a:prstGeom prst="rect">
            <a:avLst/>
          </a:prstGeom>
          <a:noFill/>
          <a:ln w="12700">
            <a:noFill/>
            <a:miter lim="400000"/>
            <a:headEnd/>
            <a:tailEnd/>
          </a:ln>
        </p:spPr>
      </p:pic>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hape 136"/>
          <p:cNvSpPr>
            <a:spLocks noGrp="1"/>
          </p:cNvSpPr>
          <p:nvPr>
            <p:ph type="title"/>
          </p:nvPr>
        </p:nvSpPr>
        <p:spPr/>
        <p:txBody>
          <a:bodyPr/>
          <a:lstStyle/>
          <a:p>
            <a:r>
              <a:rPr lang="en-US" smtClean="0"/>
              <a:t>What is Sponge City?</a:t>
            </a:r>
          </a:p>
        </p:txBody>
      </p:sp>
      <p:sp>
        <p:nvSpPr>
          <p:cNvPr id="43011" name="Shape 137"/>
          <p:cNvSpPr>
            <a:spLocks noGrp="1"/>
          </p:cNvSpPr>
          <p:nvPr>
            <p:ph type="body" idx="1"/>
          </p:nvPr>
        </p:nvSpPr>
        <p:spPr/>
        <p:txBody>
          <a:bodyPr/>
          <a:lstStyle/>
          <a:p>
            <a:pPr marL="0" indent="0" defTabSz="320675">
              <a:spcBef>
                <a:spcPct val="0"/>
              </a:spcBef>
              <a:buSzTx/>
              <a:buFont typeface="Wingdings" pitchFamily="2" charset="2"/>
              <a:buNone/>
            </a:pPr>
            <a:endParaRPr lang="en-US" sz="1200" b="1" smtClean="0">
              <a:latin typeface="Helvetica" pitchFamily="34" charset="0"/>
              <a:cs typeface="Helvetica" pitchFamily="34" charset="0"/>
              <a:sym typeface="Helvetica" pitchFamily="34" charset="0"/>
            </a:endParaRPr>
          </a:p>
          <a:p>
            <a:pPr marL="0" indent="0" defTabSz="320675">
              <a:buSzTx/>
              <a:buFont typeface="Wingdings" pitchFamily="2" charset="2"/>
              <a:buNone/>
            </a:pPr>
            <a:r>
              <a:rPr lang="en-US" b="1" smtClean="0">
                <a:latin typeface="Helvetica" pitchFamily="34" charset="0"/>
                <a:cs typeface="Helvetica" pitchFamily="34" charset="0"/>
                <a:sym typeface="Helvetica" pitchFamily="34" charset="0"/>
              </a:rPr>
              <a:t>A sponge city refers to a city where its urban underground water system operates like a sponge to absorb, store, leak and purify rainwater, and release it for reuse when necessary.</a:t>
            </a:r>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屏幕快照 2016-06-07 11.12.16.png"/>
          <p:cNvPicPr>
            <a:picLocks noChangeAspect="1"/>
          </p:cNvPicPr>
          <p:nvPr/>
        </p:nvPicPr>
        <p:blipFill>
          <a:blip r:embed="rId2" cstate="print"/>
          <a:srcRect/>
          <a:stretch>
            <a:fillRect/>
          </a:stretch>
        </p:blipFill>
        <p:spPr bwMode="auto">
          <a:xfrm>
            <a:off x="831850" y="958850"/>
            <a:ext cx="8289925" cy="5481638"/>
          </a:xfrm>
          <a:prstGeom prst="rect">
            <a:avLst/>
          </a:prstGeom>
          <a:noFill/>
          <a:ln w="12700">
            <a:noFill/>
            <a:miter lim="400000"/>
            <a:headEnd/>
            <a:tailEnd/>
          </a:ln>
        </p:spPr>
      </p:pic>
    </p:spTree>
  </p:cSld>
  <p:clrMapOvr>
    <a:masterClrMapping/>
  </p:clrMapOvr>
  <p:transition spd="slow"/>
  <p:timing>
    <p:tnLst>
      <p:par>
        <p:cTn id="1" dur="indefinite" restart="never" fill="hold"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屏幕快照 2016-06-07 11.12.51.png"/>
          <p:cNvPicPr>
            <a:picLocks noChangeAspect="1"/>
          </p:cNvPicPr>
          <p:nvPr/>
        </p:nvPicPr>
        <p:blipFill>
          <a:blip r:embed="rId2" cstate="print"/>
          <a:srcRect b="14304"/>
          <a:stretch>
            <a:fillRect/>
          </a:stretch>
        </p:blipFill>
        <p:spPr bwMode="auto">
          <a:xfrm>
            <a:off x="609600" y="1098550"/>
            <a:ext cx="8374063" cy="4784725"/>
          </a:xfrm>
          <a:prstGeom prst="rect">
            <a:avLst/>
          </a:prstGeom>
          <a:noFill/>
          <a:ln w="12700">
            <a:noFill/>
            <a:miter lim="400000"/>
            <a:headEnd/>
            <a:tailEnd/>
          </a:ln>
        </p:spPr>
      </p:pic>
      <p:sp>
        <p:nvSpPr>
          <p:cNvPr id="144" name="Shape 144"/>
          <p:cNvSpPr/>
          <p:nvPr/>
        </p:nvSpPr>
        <p:spPr>
          <a:xfrm>
            <a:off x="2505075" y="5421313"/>
            <a:ext cx="892175" cy="893762"/>
          </a:xfrm>
          <a:prstGeom prst="rect">
            <a:avLst/>
          </a:prstGeom>
          <a:solidFill>
            <a:srgbClr val="FFFFFF"/>
          </a:solidFill>
          <a:ln w="12700">
            <a:miter lim="400000"/>
          </a:ln>
        </p:spPr>
        <p:txBody>
          <a:bodyPr lIns="35719" tIns="35719" rIns="35719" bIns="35719" anchor="ctr"/>
          <a:lstStyle/>
          <a:p>
            <a:pPr>
              <a:defRPr sz="2400">
                <a:solidFill>
                  <a:srgbClr val="FFFFFF"/>
                </a:solidFill>
              </a:defRPr>
            </a:pPr>
            <a:endParaRPr sz="1687">
              <a:solidFill>
                <a:srgbClr val="FFFFFF"/>
              </a:solidFill>
            </a:endParaRPr>
          </a:p>
        </p:txBody>
      </p:sp>
    </p:spTree>
  </p:cSld>
  <p:clrMapOvr>
    <a:masterClrMapping/>
  </p:clrMapOvr>
  <p:transition spd="slow"/>
  <p:timing>
    <p:tnLst>
      <p:par>
        <p:cTn id="1" dur="indefinite" restart="never" fill="hold"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屏幕快照 2016-06-07 13.41.55.png"/>
          <p:cNvPicPr>
            <a:picLocks noChangeAspect="1"/>
          </p:cNvPicPr>
          <p:nvPr/>
        </p:nvPicPr>
        <p:blipFill>
          <a:blip r:embed="rId2" cstate="print"/>
          <a:srcRect/>
          <a:stretch>
            <a:fillRect/>
          </a:stretch>
        </p:blipFill>
        <p:spPr bwMode="auto">
          <a:xfrm>
            <a:off x="381000" y="1314450"/>
            <a:ext cx="8534400" cy="3890963"/>
          </a:xfrm>
          <a:prstGeom prst="rect">
            <a:avLst/>
          </a:prstGeom>
          <a:noFill/>
          <a:ln w="12700">
            <a:noFill/>
            <a:miter lim="400000"/>
            <a:headEnd/>
            <a:tailEnd/>
          </a:ln>
        </p:spPr>
      </p:pic>
      <p:sp>
        <p:nvSpPr>
          <p:cNvPr id="147" name="Shape 147"/>
          <p:cNvSpPr/>
          <p:nvPr/>
        </p:nvSpPr>
        <p:spPr>
          <a:xfrm>
            <a:off x="6115050" y="3656013"/>
            <a:ext cx="2651125" cy="128587"/>
          </a:xfrm>
          <a:prstGeom prst="rect">
            <a:avLst/>
          </a:prstGeom>
          <a:solidFill>
            <a:srgbClr val="4B4B48"/>
          </a:solidFill>
          <a:ln w="12700">
            <a:miter lim="400000"/>
          </a:ln>
        </p:spPr>
        <p:txBody>
          <a:bodyPr lIns="35719" tIns="35719" rIns="35719" bIns="35719" anchor="ctr"/>
          <a:lstStyle/>
          <a:p>
            <a:pPr>
              <a:defRPr sz="2400">
                <a:solidFill>
                  <a:srgbClr val="FFFFFF"/>
                </a:solidFill>
              </a:defRPr>
            </a:pPr>
            <a:endParaRPr sz="1687">
              <a:solidFill>
                <a:srgbClr val="FFFFFF"/>
              </a:solidFill>
            </a:endParaRPr>
          </a:p>
        </p:txBody>
      </p:sp>
      <p:sp>
        <p:nvSpPr>
          <p:cNvPr id="148" name="Shape 148"/>
          <p:cNvSpPr/>
          <p:nvPr/>
        </p:nvSpPr>
        <p:spPr>
          <a:xfrm>
            <a:off x="474663" y="2428875"/>
            <a:ext cx="2754312" cy="1662113"/>
          </a:xfrm>
          <a:prstGeom prst="rect">
            <a:avLst/>
          </a:prstGeom>
          <a:solidFill>
            <a:srgbClr val="4B4B48"/>
          </a:solidFill>
          <a:ln w="12700">
            <a:miter lim="400000"/>
          </a:ln>
          <a:extLst>
            <a:ext uri="{C572A759-6A51-4108-AA02-DFA0A04FC94B}"/>
          </a:extLst>
        </p:spPr>
        <p:txBody>
          <a:bodyPr lIns="35719" tIns="35719" rIns="35719" bIns="35719" anchor="ctr">
            <a:spAutoFit/>
          </a:bodyPr>
          <a:lstStyle>
            <a:lvl1pPr algn="r">
              <a:defRPr sz="4900">
                <a:solidFill>
                  <a:srgbClr val="D3D6CB"/>
                </a:solidFill>
              </a:defRPr>
            </a:lvl1pPr>
          </a:lstStyle>
          <a:p>
            <a:pPr>
              <a:defRPr/>
            </a:pPr>
            <a:r>
              <a:rPr sz="3445"/>
              <a:t>How does Sponge City work?</a:t>
            </a:r>
          </a:p>
        </p:txBody>
      </p:sp>
      <p:sp>
        <p:nvSpPr>
          <p:cNvPr id="149" name="Shape 149"/>
          <p:cNvSpPr/>
          <p:nvPr/>
        </p:nvSpPr>
        <p:spPr>
          <a:xfrm>
            <a:off x="3228975" y="2517775"/>
            <a:ext cx="2236788" cy="1565275"/>
          </a:xfrm>
          <a:prstGeom prst="rect">
            <a:avLst/>
          </a:prstGeom>
          <a:ln w="12700">
            <a:miter lim="400000"/>
          </a:ln>
          <a:extLst>
            <a:ext uri="{C572A759-6A51-4108-AA02-DFA0A04FC94B}"/>
          </a:extLst>
        </p:spPr>
        <p:txBody>
          <a:bodyPr wrap="none" lIns="35719" tIns="35719" rIns="35719" bIns="35719" anchor="ctr">
            <a:spAutoFit/>
          </a:bodyPr>
          <a:lstStyle/>
          <a:p>
            <a:pPr marL="919724" lvl="2" indent="-294669">
              <a:buSzPct val="75000"/>
              <a:buFontTx/>
              <a:buChar char="•"/>
              <a:defRPr sz="2300" b="1">
                <a:solidFill>
                  <a:srgbClr val="D3D6CB"/>
                </a:solidFill>
                <a:latin typeface="Verdana"/>
                <a:ea typeface="Verdana"/>
                <a:cs typeface="Verdana"/>
                <a:sym typeface="Verdana"/>
              </a:defRPr>
            </a:pPr>
            <a:r>
              <a:rPr sz="1617" b="1" dirty="0">
                <a:solidFill>
                  <a:srgbClr val="D3D6CB"/>
                </a:solidFill>
                <a:latin typeface="Verdana"/>
                <a:ea typeface="Verdana"/>
                <a:cs typeface="Verdana"/>
                <a:sym typeface="Verdana"/>
              </a:rPr>
              <a:t>infiltration</a:t>
            </a:r>
          </a:p>
          <a:p>
            <a:pPr marL="919724" lvl="2" indent="-294669">
              <a:buSzPct val="75000"/>
              <a:buFontTx/>
              <a:buChar char="•"/>
              <a:defRPr sz="2300" b="1">
                <a:solidFill>
                  <a:srgbClr val="D3D6CB"/>
                </a:solidFill>
                <a:latin typeface="Verdana"/>
                <a:ea typeface="Verdana"/>
                <a:cs typeface="Verdana"/>
                <a:sym typeface="Verdana"/>
              </a:defRPr>
            </a:pPr>
            <a:r>
              <a:rPr sz="1617" b="1" dirty="0">
                <a:solidFill>
                  <a:srgbClr val="D3D6CB"/>
                </a:solidFill>
                <a:latin typeface="Verdana"/>
                <a:ea typeface="Verdana"/>
                <a:cs typeface="Verdana"/>
                <a:sym typeface="Verdana"/>
              </a:rPr>
              <a:t>detention</a:t>
            </a:r>
          </a:p>
          <a:p>
            <a:pPr marL="919724" lvl="2" indent="-294669">
              <a:buSzPct val="75000"/>
              <a:buFontTx/>
              <a:buChar char="•"/>
              <a:defRPr sz="2300" b="1">
                <a:solidFill>
                  <a:srgbClr val="D3D6CB"/>
                </a:solidFill>
                <a:latin typeface="Verdana"/>
                <a:ea typeface="Verdana"/>
                <a:cs typeface="Verdana"/>
                <a:sym typeface="Verdana"/>
              </a:defRPr>
            </a:pPr>
            <a:r>
              <a:rPr sz="1617" b="1" dirty="0">
                <a:solidFill>
                  <a:srgbClr val="D3D6CB"/>
                </a:solidFill>
                <a:latin typeface="Verdana"/>
                <a:ea typeface="Verdana"/>
                <a:cs typeface="Verdana"/>
                <a:sym typeface="Verdana"/>
              </a:rPr>
              <a:t>retention</a:t>
            </a:r>
          </a:p>
          <a:p>
            <a:pPr marL="919724" lvl="2" indent="-294669">
              <a:buSzPct val="75000"/>
              <a:buFontTx/>
              <a:buChar char="•"/>
              <a:defRPr sz="2300" b="1">
                <a:solidFill>
                  <a:srgbClr val="D3D6CB"/>
                </a:solidFill>
                <a:latin typeface="Verdana"/>
                <a:ea typeface="Verdana"/>
                <a:cs typeface="Verdana"/>
                <a:sym typeface="Verdana"/>
              </a:defRPr>
            </a:pPr>
            <a:r>
              <a:rPr sz="1617" b="1" dirty="0">
                <a:solidFill>
                  <a:srgbClr val="D3D6CB"/>
                </a:solidFill>
                <a:latin typeface="Verdana"/>
                <a:ea typeface="Verdana"/>
                <a:cs typeface="Verdana"/>
                <a:sym typeface="Verdana"/>
              </a:rPr>
              <a:t>treatment</a:t>
            </a:r>
          </a:p>
          <a:p>
            <a:pPr marL="919724" lvl="2" indent="-294669">
              <a:buSzPct val="75000"/>
              <a:buFontTx/>
              <a:buChar char="•"/>
              <a:defRPr sz="2300" b="1">
                <a:solidFill>
                  <a:srgbClr val="D3D6CB"/>
                </a:solidFill>
                <a:latin typeface="Verdana"/>
                <a:ea typeface="Verdana"/>
                <a:cs typeface="Verdana"/>
                <a:sym typeface="Verdana"/>
              </a:defRPr>
            </a:pPr>
            <a:r>
              <a:rPr sz="1617" b="1" dirty="0">
                <a:solidFill>
                  <a:srgbClr val="D3D6CB"/>
                </a:solidFill>
                <a:latin typeface="Verdana"/>
                <a:ea typeface="Verdana"/>
                <a:cs typeface="Verdana"/>
                <a:sym typeface="Verdana"/>
              </a:rPr>
              <a:t>reuse</a:t>
            </a:r>
          </a:p>
          <a:p>
            <a:pPr marL="919724" lvl="2" indent="-294669">
              <a:buSzPct val="75000"/>
              <a:buFontTx/>
              <a:buChar char="•"/>
              <a:defRPr sz="2300" b="1">
                <a:solidFill>
                  <a:srgbClr val="D3D6CB"/>
                </a:solidFill>
                <a:latin typeface="Verdana"/>
                <a:ea typeface="Verdana"/>
                <a:cs typeface="Verdana"/>
                <a:sym typeface="Verdana"/>
              </a:defRPr>
            </a:pPr>
            <a:r>
              <a:rPr sz="1617" b="1" dirty="0">
                <a:solidFill>
                  <a:srgbClr val="D3D6CB"/>
                </a:solidFill>
                <a:latin typeface="Verdana"/>
                <a:ea typeface="Verdana"/>
                <a:cs typeface="Verdana"/>
                <a:sym typeface="Verdana"/>
              </a:rPr>
              <a:t>discharge</a:t>
            </a:r>
          </a:p>
        </p:txBody>
      </p: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屏幕快照 2016-06-07 11.13.29.png"/>
          <p:cNvPicPr>
            <a:picLocks noChangeAspect="1"/>
          </p:cNvPicPr>
          <p:nvPr/>
        </p:nvPicPr>
        <p:blipFill>
          <a:blip r:embed="rId2" cstate="print"/>
          <a:srcRect/>
          <a:stretch>
            <a:fillRect/>
          </a:stretch>
        </p:blipFill>
        <p:spPr bwMode="auto">
          <a:xfrm>
            <a:off x="762000" y="1066800"/>
            <a:ext cx="8458200" cy="5656263"/>
          </a:xfrm>
          <a:prstGeom prst="rect">
            <a:avLst/>
          </a:prstGeom>
          <a:noFill/>
          <a:ln w="12700">
            <a:noFill/>
            <a:miter lim="400000"/>
            <a:headEnd/>
            <a:tailEnd/>
          </a:ln>
        </p:spPr>
      </p:pic>
      <p:sp>
        <p:nvSpPr>
          <p:cNvPr id="154" name="Shape 154"/>
          <p:cNvSpPr/>
          <p:nvPr/>
        </p:nvSpPr>
        <p:spPr>
          <a:xfrm>
            <a:off x="2740025" y="6015038"/>
            <a:ext cx="577850" cy="284162"/>
          </a:xfrm>
          <a:prstGeom prst="rect">
            <a:avLst/>
          </a:prstGeom>
          <a:solidFill>
            <a:srgbClr val="FFFFFF"/>
          </a:solidFill>
          <a:ln w="12700">
            <a:miter lim="400000"/>
          </a:ln>
        </p:spPr>
        <p:txBody>
          <a:bodyPr lIns="35719" tIns="35719" rIns="35719" bIns="35719" anchor="ctr"/>
          <a:lstStyle/>
          <a:p>
            <a:pPr>
              <a:defRPr sz="2400">
                <a:solidFill>
                  <a:srgbClr val="FFFFFF"/>
                </a:solidFill>
              </a:defRPr>
            </a:pPr>
            <a:endParaRPr sz="1687">
              <a:solidFill>
                <a:srgbClr val="FFFFFF"/>
              </a:solidFill>
            </a:endParaRPr>
          </a:p>
        </p:txBody>
      </p:sp>
      <p:sp>
        <p:nvSpPr>
          <p:cNvPr id="155" name="Shape 155"/>
          <p:cNvSpPr/>
          <p:nvPr/>
        </p:nvSpPr>
        <p:spPr>
          <a:xfrm>
            <a:off x="5772150" y="6015038"/>
            <a:ext cx="576263" cy="284162"/>
          </a:xfrm>
          <a:prstGeom prst="rect">
            <a:avLst/>
          </a:prstGeom>
          <a:solidFill>
            <a:srgbClr val="FFFFFF"/>
          </a:solidFill>
          <a:ln w="12700">
            <a:miter lim="400000"/>
          </a:ln>
        </p:spPr>
        <p:txBody>
          <a:bodyPr lIns="35719" tIns="35719" rIns="35719" bIns="35719" anchor="ctr"/>
          <a:lstStyle/>
          <a:p>
            <a:pPr>
              <a:defRPr sz="2400">
                <a:solidFill>
                  <a:srgbClr val="FFFFFF"/>
                </a:solidFill>
              </a:defRPr>
            </a:pPr>
            <a:endParaRPr sz="1687">
              <a:solidFill>
                <a:srgbClr val="FFFFFF"/>
              </a:solidFill>
            </a:endParaRPr>
          </a:p>
        </p:txBody>
      </p:sp>
    </p:spTree>
  </p:cSld>
  <p:clrMapOvr>
    <a:masterClrMapping/>
  </p:clrMapOvr>
  <p:transition spd="slow"/>
  <p:timing>
    <p:tnLst>
      <p:par>
        <p:cTn id="1" dur="indefinite" restart="never" fill="hold"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hape 157"/>
          <p:cNvSpPr>
            <a:spLocks noGrp="1"/>
          </p:cNvSpPr>
          <p:nvPr>
            <p:ph type="title"/>
          </p:nvPr>
        </p:nvSpPr>
        <p:spPr/>
        <p:txBody>
          <a:bodyPr/>
          <a:lstStyle/>
          <a:p>
            <a:r>
              <a:rPr lang="en-US" sz="6600" smtClean="0"/>
              <a:t>Sponge City Benefits</a:t>
            </a:r>
          </a:p>
        </p:txBody>
      </p:sp>
      <p:sp>
        <p:nvSpPr>
          <p:cNvPr id="158" name="Shape 158"/>
          <p:cNvSpPr>
            <a:spLocks noGrp="1"/>
          </p:cNvSpPr>
          <p:nvPr>
            <p:ph type="body" idx="1"/>
          </p:nvPr>
        </p:nvSpPr>
        <p:spPr/>
        <p:txBody>
          <a:bodyPr>
            <a:normAutofit fontScale="62500" lnSpcReduction="20000"/>
          </a:bodyPr>
          <a:lstStyle/>
          <a:p>
            <a:pPr lvl="4">
              <a:lnSpc>
                <a:spcPct val="150000"/>
              </a:lnSpc>
              <a:spcBef>
                <a:spcPts val="0"/>
              </a:spcBef>
              <a:defRPr sz="2500" b="1">
                <a:latin typeface="Verdana"/>
                <a:ea typeface="Verdana"/>
                <a:cs typeface="Verdana"/>
                <a:sym typeface="Verdana"/>
              </a:defRPr>
            </a:pPr>
            <a:r>
              <a:rPr sz="2500" b="1" dirty="0">
                <a:latin typeface="Verdana"/>
                <a:ea typeface="Verdana"/>
                <a:cs typeface="Verdana"/>
                <a:sym typeface="Verdana"/>
              </a:rPr>
              <a:t>Reduced stormwater runoff</a:t>
            </a:r>
          </a:p>
          <a:p>
            <a:pPr lvl="4">
              <a:lnSpc>
                <a:spcPct val="150000"/>
              </a:lnSpc>
              <a:spcBef>
                <a:spcPts val="0"/>
              </a:spcBef>
              <a:defRPr sz="2500" b="1">
                <a:latin typeface="Verdana"/>
                <a:ea typeface="Verdana"/>
                <a:cs typeface="Verdana"/>
                <a:sym typeface="Verdana"/>
              </a:defRPr>
            </a:pPr>
            <a:r>
              <a:rPr sz="2500" b="1" dirty="0">
                <a:latin typeface="Verdana"/>
                <a:ea typeface="Verdana"/>
                <a:cs typeface="Verdana"/>
                <a:sym typeface="Verdana"/>
              </a:rPr>
              <a:t>Reduced flooding</a:t>
            </a:r>
          </a:p>
          <a:p>
            <a:pPr lvl="4">
              <a:lnSpc>
                <a:spcPct val="150000"/>
              </a:lnSpc>
              <a:spcBef>
                <a:spcPts val="0"/>
              </a:spcBef>
              <a:defRPr sz="2500" b="1">
                <a:latin typeface="Verdana"/>
                <a:ea typeface="Verdana"/>
                <a:cs typeface="Verdana"/>
                <a:sym typeface="Verdana"/>
              </a:defRPr>
            </a:pPr>
            <a:r>
              <a:rPr sz="2500" b="1" dirty="0">
                <a:latin typeface="Verdana"/>
                <a:ea typeface="Verdana"/>
                <a:cs typeface="Verdana"/>
                <a:sym typeface="Verdana"/>
              </a:rPr>
              <a:t>Improved water quality</a:t>
            </a:r>
          </a:p>
          <a:p>
            <a:pPr lvl="4">
              <a:lnSpc>
                <a:spcPct val="150000"/>
              </a:lnSpc>
              <a:spcBef>
                <a:spcPts val="0"/>
              </a:spcBef>
              <a:defRPr sz="2500" b="1">
                <a:latin typeface="Verdana"/>
                <a:ea typeface="Verdana"/>
                <a:cs typeface="Verdana"/>
                <a:sym typeface="Verdana"/>
              </a:defRPr>
            </a:pPr>
            <a:r>
              <a:rPr sz="2500" b="1" dirty="0">
                <a:latin typeface="Verdana"/>
                <a:ea typeface="Verdana"/>
                <a:cs typeface="Verdana"/>
                <a:sym typeface="Verdana"/>
              </a:rPr>
              <a:t>Increased groundwater recharge</a:t>
            </a:r>
          </a:p>
          <a:p>
            <a:pPr lvl="4">
              <a:lnSpc>
                <a:spcPct val="150000"/>
              </a:lnSpc>
              <a:spcBef>
                <a:spcPts val="0"/>
              </a:spcBef>
              <a:defRPr sz="2500" b="1">
                <a:latin typeface="Verdana"/>
                <a:ea typeface="Verdana"/>
                <a:cs typeface="Verdana"/>
                <a:sym typeface="Verdana"/>
              </a:defRPr>
            </a:pPr>
            <a:r>
              <a:rPr sz="2500" b="1" dirty="0">
                <a:latin typeface="Verdana"/>
                <a:ea typeface="Verdana"/>
                <a:cs typeface="Verdana"/>
                <a:sym typeface="Verdana"/>
              </a:rPr>
              <a:t>Reduced salt application</a:t>
            </a:r>
          </a:p>
          <a:p>
            <a:pPr lvl="4">
              <a:lnSpc>
                <a:spcPct val="150000"/>
              </a:lnSpc>
              <a:spcBef>
                <a:spcPts val="0"/>
              </a:spcBef>
              <a:defRPr sz="2500" b="1">
                <a:latin typeface="Verdana"/>
                <a:ea typeface="Verdana"/>
                <a:cs typeface="Verdana"/>
                <a:sym typeface="Verdana"/>
              </a:defRPr>
            </a:pPr>
            <a:r>
              <a:rPr sz="2500" b="1" dirty="0">
                <a:latin typeface="Verdana"/>
                <a:ea typeface="Verdana"/>
                <a:cs typeface="Verdana"/>
                <a:sym typeface="Verdana"/>
              </a:rPr>
              <a:t>Reduced energy use</a:t>
            </a:r>
          </a:p>
          <a:p>
            <a:pPr lvl="4">
              <a:lnSpc>
                <a:spcPct val="150000"/>
              </a:lnSpc>
              <a:spcBef>
                <a:spcPts val="0"/>
              </a:spcBef>
              <a:defRPr sz="2500" b="1">
                <a:latin typeface="Verdana"/>
                <a:ea typeface="Verdana"/>
                <a:cs typeface="Verdana"/>
                <a:sym typeface="Verdana"/>
              </a:defRPr>
            </a:pPr>
            <a:r>
              <a:rPr sz="2500" b="1" dirty="0">
                <a:latin typeface="Verdana"/>
                <a:ea typeface="Verdana"/>
                <a:cs typeface="Verdana"/>
                <a:sym typeface="Verdana"/>
              </a:rPr>
              <a:t>Improved air quality</a:t>
            </a:r>
          </a:p>
          <a:p>
            <a:pPr lvl="4">
              <a:lnSpc>
                <a:spcPct val="150000"/>
              </a:lnSpc>
              <a:spcBef>
                <a:spcPts val="0"/>
              </a:spcBef>
              <a:defRPr sz="2500" b="1">
                <a:latin typeface="Verdana"/>
                <a:ea typeface="Verdana"/>
                <a:cs typeface="Verdana"/>
                <a:sym typeface="Verdana"/>
              </a:defRPr>
            </a:pPr>
            <a:r>
              <a:rPr sz="2500" b="1" dirty="0">
                <a:latin typeface="Verdana"/>
                <a:ea typeface="Verdana"/>
                <a:cs typeface="Verdana"/>
                <a:sym typeface="Verdana"/>
              </a:rPr>
              <a:t>Reduced urban heat island</a:t>
            </a:r>
          </a:p>
          <a:p>
            <a:pPr lvl="4">
              <a:lnSpc>
                <a:spcPct val="150000"/>
              </a:lnSpc>
              <a:spcBef>
                <a:spcPts val="0"/>
              </a:spcBef>
              <a:defRPr sz="2500" b="1">
                <a:latin typeface="Verdana"/>
                <a:ea typeface="Verdana"/>
                <a:cs typeface="Verdana"/>
                <a:sym typeface="Verdana"/>
              </a:defRPr>
            </a:pPr>
            <a:r>
              <a:rPr sz="2500" b="1" dirty="0">
                <a:latin typeface="Verdana"/>
                <a:ea typeface="Verdana"/>
                <a:cs typeface="Verdana"/>
                <a:sym typeface="Verdana"/>
              </a:rPr>
              <a:t>Improved aesthetics and property values</a:t>
            </a:r>
          </a:p>
          <a:p>
            <a:pPr lvl="4">
              <a:lnSpc>
                <a:spcPct val="150000"/>
              </a:lnSpc>
              <a:spcBef>
                <a:spcPts val="0"/>
              </a:spcBef>
              <a:defRPr sz="2500" b="1">
                <a:latin typeface="Verdana"/>
                <a:ea typeface="Verdana"/>
                <a:cs typeface="Verdana"/>
                <a:sym typeface="Verdana"/>
              </a:defRPr>
            </a:pPr>
            <a:r>
              <a:rPr sz="2500" b="1" dirty="0">
                <a:latin typeface="Verdana"/>
                <a:ea typeface="Verdana"/>
                <a:cs typeface="Verdana"/>
                <a:sym typeface="Verdana"/>
              </a:rPr>
              <a:t>Improved habitat</a:t>
            </a:r>
          </a:p>
          <a:p>
            <a:pPr lvl="4">
              <a:lnSpc>
                <a:spcPct val="150000"/>
              </a:lnSpc>
              <a:spcBef>
                <a:spcPts val="0"/>
              </a:spcBef>
              <a:defRPr sz="2500" b="1">
                <a:latin typeface="Verdana"/>
                <a:ea typeface="Verdana"/>
                <a:cs typeface="Verdana"/>
                <a:sym typeface="Verdana"/>
              </a:defRPr>
            </a:pPr>
            <a:r>
              <a:rPr sz="2500" b="1" dirty="0">
                <a:latin typeface="Verdana"/>
                <a:ea typeface="Verdana"/>
                <a:cs typeface="Verdana"/>
                <a:sym typeface="Verdana"/>
              </a:rPr>
              <a:t>Reduced cost of stormwater </a:t>
            </a:r>
            <a:r>
              <a:rPr sz="2500" b="1" dirty="0" smtClean="0">
                <a:latin typeface="Verdana"/>
                <a:ea typeface="Verdana"/>
                <a:cs typeface="Verdana"/>
                <a:sym typeface="Verdana"/>
              </a:rPr>
              <a:t>infrastructure</a:t>
            </a:r>
            <a:endParaRPr lang="en-US" sz="2500" b="1" dirty="0" smtClean="0">
              <a:latin typeface="Verdana"/>
              <a:ea typeface="Verdana"/>
              <a:cs typeface="Verdana"/>
              <a:sym typeface="Verdana"/>
            </a:endParaRPr>
          </a:p>
          <a:p>
            <a:pPr lvl="4">
              <a:lnSpc>
                <a:spcPct val="150000"/>
              </a:lnSpc>
              <a:spcBef>
                <a:spcPts val="0"/>
              </a:spcBef>
              <a:defRPr sz="2500" b="1">
                <a:latin typeface="Verdana"/>
                <a:ea typeface="Verdana"/>
                <a:cs typeface="Verdana"/>
                <a:sym typeface="Verdana"/>
              </a:defRPr>
            </a:pPr>
            <a:r>
              <a:rPr lang="is-IS" sz="2500" b="1" dirty="0" smtClean="0">
                <a:latin typeface="Verdana"/>
                <a:ea typeface="Verdana"/>
                <a:cs typeface="Verdana"/>
                <a:sym typeface="Verdana"/>
              </a:rPr>
              <a:t>…...</a:t>
            </a:r>
            <a:endParaRPr sz="2500" b="1" dirty="0">
              <a:latin typeface="Verdana"/>
              <a:ea typeface="Verdana"/>
              <a:cs typeface="Verdana"/>
              <a:sym typeface="Verdana"/>
            </a:endParaRPr>
          </a:p>
        </p:txBody>
      </p:sp>
      <p:sp>
        <p:nvSpPr>
          <p:cNvPr id="2" name="文本框 1"/>
          <p:cNvSpPr txBox="1"/>
          <p:nvPr/>
        </p:nvSpPr>
        <p:spPr>
          <a:xfrm>
            <a:off x="7988713" y="6008075"/>
            <a:ext cx="72200" cy="4616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wrap="none" lIns="35719" tIns="35719" rIns="35719" bIns="35719" spcCol="38100" anchor="ctr">
            <a:spAutoFit/>
          </a:bodyPr>
          <a:lstStyle/>
          <a:p>
            <a:pPr algn="ctr" defTabSz="410751" fontAlgn="auto">
              <a:spcBef>
                <a:spcPts val="0"/>
              </a:spcBef>
              <a:spcAft>
                <a:spcPts val="0"/>
              </a:spcAft>
              <a:defRPr/>
            </a:pPr>
            <a:endParaRPr lang="zh-CN" altLang="en-US" sz="2531" dirty="0">
              <a:solidFill>
                <a:srgbClr val="000000"/>
              </a:solidFill>
              <a:latin typeface="+mn-lt"/>
              <a:sym typeface="Helvetica Light"/>
            </a:endParaRPr>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asted-image.pdf"/>
          <p:cNvPicPr>
            <a:picLocks noChangeAspect="1"/>
          </p:cNvPicPr>
          <p:nvPr/>
        </p:nvPicPr>
        <p:blipFill>
          <a:blip r:embed="rId2" cstate="print"/>
          <a:srcRect/>
          <a:stretch>
            <a:fillRect/>
          </a:stretch>
        </p:blipFill>
        <p:spPr bwMode="auto">
          <a:xfrm>
            <a:off x="112713" y="0"/>
            <a:ext cx="9144000" cy="6858000"/>
          </a:xfrm>
          <a:prstGeom prst="rect">
            <a:avLst/>
          </a:prstGeom>
          <a:noFill/>
          <a:ln w="12700">
            <a:noFill/>
            <a:miter lim="400000"/>
            <a:headEnd/>
            <a:tailEnd/>
          </a:ln>
        </p:spPr>
      </p:pic>
      <p:sp>
        <p:nvSpPr>
          <p:cNvPr id="161" name="Shape 161"/>
          <p:cNvSpPr/>
          <p:nvPr/>
        </p:nvSpPr>
        <p:spPr>
          <a:xfrm>
            <a:off x="-111125" y="-42863"/>
            <a:ext cx="9366250" cy="822326"/>
          </a:xfrm>
          <a:prstGeom prst="rect">
            <a:avLst/>
          </a:prstGeom>
          <a:solidFill>
            <a:srgbClr val="FFFFFF"/>
          </a:solidFill>
          <a:ln w="12700">
            <a:miter lim="400000"/>
          </a:ln>
          <a:extLst>
            <a:ext uri="{C572A759-6A51-4108-AA02-DFA0A04FC94B}"/>
          </a:extLst>
        </p:spPr>
        <p:txBody>
          <a:bodyPr lIns="35719" tIns="35719" rIns="35719" bIns="35719" anchor="ctr"/>
          <a:lstStyle>
            <a:lvl1pPr>
              <a:defRPr sz="3200" b="1">
                <a:latin typeface="Helvetica"/>
                <a:ea typeface="Helvetica"/>
                <a:cs typeface="Helvetica"/>
                <a:sym typeface="Helvetica"/>
              </a:defRPr>
            </a:lvl1pPr>
          </a:lstStyle>
          <a:p>
            <a:pPr>
              <a:defRPr/>
            </a:pPr>
            <a:r>
              <a:rPr sz="2250"/>
              <a:t>Sponge city practices in China</a:t>
            </a:r>
          </a:p>
        </p:txBody>
      </p:sp>
      <p:sp>
        <p:nvSpPr>
          <p:cNvPr id="162" name="Shape 162"/>
          <p:cNvSpPr/>
          <p:nvPr/>
        </p:nvSpPr>
        <p:spPr>
          <a:xfrm>
            <a:off x="103188" y="508000"/>
            <a:ext cx="2347912" cy="446088"/>
          </a:xfrm>
          <a:prstGeom prst="rect">
            <a:avLst/>
          </a:prstGeom>
          <a:solidFill>
            <a:srgbClr val="FFFFFF"/>
          </a:solidFill>
          <a:ln w="12700">
            <a:miter lim="400000"/>
          </a:ln>
        </p:spPr>
        <p:txBody>
          <a:bodyPr lIns="35719" tIns="35719" rIns="35719" bIns="35719" anchor="ctr"/>
          <a:lstStyle/>
          <a:p>
            <a:pPr>
              <a:defRPr sz="2400">
                <a:solidFill>
                  <a:srgbClr val="FFFFFF"/>
                </a:solidFill>
              </a:defRPr>
            </a:pPr>
            <a:endParaRPr sz="1687">
              <a:solidFill>
                <a:srgbClr val="FFFFFF"/>
              </a:solidFill>
            </a:endParaRPr>
          </a:p>
        </p:txBody>
      </p:sp>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en-US" smtClean="0"/>
              <a:t>Green Infrastructure</a:t>
            </a:r>
          </a:p>
        </p:txBody>
      </p:sp>
      <p:sp>
        <p:nvSpPr>
          <p:cNvPr id="50179" name="Content Placeholder 2"/>
          <p:cNvSpPr>
            <a:spLocks noGrp="1"/>
          </p:cNvSpPr>
          <p:nvPr>
            <p:ph sz="half" idx="1"/>
          </p:nvPr>
        </p:nvSpPr>
        <p:spPr/>
        <p:txBody>
          <a:bodyPr/>
          <a:lstStyle/>
          <a:p>
            <a:r>
              <a:rPr lang="en-US" altLang="en-US" sz="2400" smtClean="0"/>
              <a:t>An integrated infrastructure system with a reduced ecological footprint over its life cycle, and with significant benefits for the community economy and quality of life. </a:t>
            </a:r>
          </a:p>
          <a:p>
            <a:pPr lvl="3"/>
            <a:r>
              <a:rPr lang="en-US" altLang="en-US" sz="1400" smtClean="0"/>
              <a:t>Federation of Canadian Municipalities (2001)</a:t>
            </a:r>
          </a:p>
          <a:p>
            <a:endParaRPr lang="en-US" altLang="en-US" smtClean="0"/>
          </a:p>
        </p:txBody>
      </p:sp>
      <p:pic>
        <p:nvPicPr>
          <p:cNvPr id="50180" name="Picture 2" descr="http://static.ddmcdn.com/gif/5-green-future-cities-3.jpg"/>
          <p:cNvPicPr>
            <a:picLocks noChangeAspect="1" noChangeArrowheads="1"/>
          </p:cNvPicPr>
          <p:nvPr/>
        </p:nvPicPr>
        <p:blipFill>
          <a:blip r:embed="rId2" cstate="print"/>
          <a:srcRect/>
          <a:stretch>
            <a:fillRect/>
          </a:stretch>
        </p:blipFill>
        <p:spPr bwMode="auto">
          <a:xfrm>
            <a:off x="5257800" y="2362200"/>
            <a:ext cx="3378200" cy="2533650"/>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1066800" y="838200"/>
            <a:ext cx="7772400" cy="762000"/>
          </a:xfrm>
        </p:spPr>
        <p:txBody>
          <a:bodyPr/>
          <a:lstStyle/>
          <a:p>
            <a:r>
              <a:rPr lang="en-US" altLang="en-US" smtClean="0"/>
              <a:t>Paradigm shift</a:t>
            </a:r>
          </a:p>
        </p:txBody>
      </p:sp>
      <p:sp>
        <p:nvSpPr>
          <p:cNvPr id="51203" name="Content Placeholder 2"/>
          <p:cNvSpPr>
            <a:spLocks noGrp="1"/>
          </p:cNvSpPr>
          <p:nvPr>
            <p:ph sz="half" idx="1"/>
          </p:nvPr>
        </p:nvSpPr>
        <p:spPr>
          <a:xfrm>
            <a:off x="1066800" y="1600200"/>
            <a:ext cx="7543800" cy="4114800"/>
          </a:xfrm>
        </p:spPr>
        <p:txBody>
          <a:bodyPr/>
          <a:lstStyle/>
          <a:p>
            <a:r>
              <a:rPr lang="en-US" altLang="en-US" sz="2000" smtClean="0"/>
              <a:t>Infrastructure systems are evolving into ‘ecological’ forms that are more effective at looping scarce resources, and at cascading energy flows through multiple end uses resulting in greater efficiency for the systems as a whole, and upon creating systems that are inherently more adaptable and resilient. </a:t>
            </a:r>
          </a:p>
        </p:txBody>
      </p:sp>
      <p:pic>
        <p:nvPicPr>
          <p:cNvPr id="51204" name="Picture 4"/>
          <p:cNvPicPr>
            <a:picLocks noChangeAspect="1"/>
          </p:cNvPicPr>
          <p:nvPr/>
        </p:nvPicPr>
        <p:blipFill>
          <a:blip r:embed="rId2" cstate="print"/>
          <a:srcRect/>
          <a:stretch>
            <a:fillRect/>
          </a:stretch>
        </p:blipFill>
        <p:spPr bwMode="auto">
          <a:xfrm>
            <a:off x="2133600" y="3352800"/>
            <a:ext cx="5715000" cy="3284538"/>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altLang="en-US" smtClean="0"/>
              <a:t>Residential properties</a:t>
            </a:r>
          </a:p>
        </p:txBody>
      </p:sp>
      <p:sp>
        <p:nvSpPr>
          <p:cNvPr id="52227" name="Content Placeholder 2"/>
          <p:cNvSpPr>
            <a:spLocks noGrp="1"/>
          </p:cNvSpPr>
          <p:nvPr>
            <p:ph sz="half" idx="1"/>
          </p:nvPr>
        </p:nvSpPr>
        <p:spPr/>
        <p:txBody>
          <a:bodyPr/>
          <a:lstStyle/>
          <a:p>
            <a:r>
              <a:rPr lang="en-US" altLang="en-US" smtClean="0"/>
              <a:t>Retaining rain water on your property is part of that. </a:t>
            </a:r>
          </a:p>
          <a:p>
            <a:r>
              <a:rPr lang="en-US" altLang="en-US" smtClean="0"/>
              <a:t>Some municipalities reward home owners with tax incentives for preventing their runoff water from reaching storm drains. </a:t>
            </a:r>
          </a:p>
        </p:txBody>
      </p:sp>
      <p:pic>
        <p:nvPicPr>
          <p:cNvPr id="52228" name="Picture 4"/>
          <p:cNvPicPr>
            <a:picLocks noChangeAspect="1"/>
          </p:cNvPicPr>
          <p:nvPr/>
        </p:nvPicPr>
        <p:blipFill>
          <a:blip r:embed="rId2" cstate="print"/>
          <a:srcRect/>
          <a:stretch>
            <a:fillRect/>
          </a:stretch>
        </p:blipFill>
        <p:spPr bwMode="auto">
          <a:xfrm>
            <a:off x="5181600" y="2286000"/>
            <a:ext cx="3475038" cy="1965325"/>
          </a:xfrm>
          <a:prstGeom prst="rect">
            <a:avLst/>
          </a:prstGeom>
          <a:noFill/>
          <a:ln w="9525">
            <a:noFill/>
            <a:miter lim="800000"/>
            <a:headEnd/>
            <a:tailEnd/>
          </a:ln>
        </p:spPr>
      </p:pic>
      <p:pic>
        <p:nvPicPr>
          <p:cNvPr id="52229" name="Picture 5"/>
          <p:cNvPicPr>
            <a:picLocks noChangeAspect="1"/>
          </p:cNvPicPr>
          <p:nvPr/>
        </p:nvPicPr>
        <p:blipFill>
          <a:blip r:embed="rId3" cstate="print"/>
          <a:srcRect/>
          <a:stretch>
            <a:fillRect/>
          </a:stretch>
        </p:blipFill>
        <p:spPr bwMode="auto">
          <a:xfrm>
            <a:off x="5257800" y="4556125"/>
            <a:ext cx="3362325" cy="1539875"/>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altLang="en-US" smtClean="0"/>
              <a:t>Landscapes should be…</a:t>
            </a:r>
          </a:p>
        </p:txBody>
      </p:sp>
      <p:sp>
        <p:nvSpPr>
          <p:cNvPr id="7171" name="Rectangle 3"/>
          <p:cNvSpPr>
            <a:spLocks noGrp="1" noChangeArrowheads="1"/>
          </p:cNvSpPr>
          <p:nvPr>
            <p:ph type="body" idx="1"/>
          </p:nvPr>
        </p:nvSpPr>
        <p:spPr/>
        <p:txBody>
          <a:bodyPr/>
          <a:lstStyle/>
          <a:p>
            <a:pPr eaLnBrk="1" hangingPunct="1"/>
            <a:r>
              <a:rPr lang="en-US" altLang="en-US" smtClean="0"/>
              <a:t>Functional</a:t>
            </a:r>
          </a:p>
          <a:p>
            <a:pPr eaLnBrk="1" hangingPunct="1"/>
            <a:r>
              <a:rPr lang="en-US" altLang="en-US" smtClean="0"/>
              <a:t>Environmentally friendly</a:t>
            </a:r>
          </a:p>
          <a:p>
            <a:pPr eaLnBrk="1" hangingPunct="1"/>
            <a:r>
              <a:rPr lang="en-US" altLang="en-US" smtClean="0"/>
              <a:t>Maintainable</a:t>
            </a:r>
          </a:p>
          <a:p>
            <a:pPr eaLnBrk="1" hangingPunct="1"/>
            <a:r>
              <a:rPr lang="en-US" altLang="en-US" smtClean="0"/>
              <a:t>Cost effective</a:t>
            </a:r>
          </a:p>
          <a:p>
            <a:pPr eaLnBrk="1" hangingPunct="1"/>
            <a:r>
              <a:rPr lang="en-US" altLang="en-US" smtClean="0"/>
              <a:t>Visually pleasing</a:t>
            </a:r>
          </a:p>
        </p:txBody>
      </p:sp>
      <p:pic>
        <p:nvPicPr>
          <p:cNvPr id="53252" name="Picture 4" descr="C:\HRM\sulis3.gif"/>
          <p:cNvPicPr>
            <a:picLocks noChangeAspect="1" noChangeArrowheads="1"/>
          </p:cNvPicPr>
          <p:nvPr/>
        </p:nvPicPr>
        <p:blipFill>
          <a:blip r:embed="rId2" cstate="print"/>
          <a:srcRect/>
          <a:stretch>
            <a:fillRect/>
          </a:stretch>
        </p:blipFill>
        <p:spPr bwMode="auto">
          <a:xfrm>
            <a:off x="2743200" y="5486400"/>
            <a:ext cx="2362200" cy="5905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 calcmode="lin" valueType="num">
                                      <p:cBhvr additive="base">
                                        <p:cTn id="7" dur="500" fill="hold"/>
                                        <p:tgtEl>
                                          <p:spTgt spid="717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1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171">
                                            <p:txEl>
                                              <p:pRg st="1" end="1"/>
                                            </p:txEl>
                                          </p:spTgt>
                                        </p:tgtEl>
                                        <p:attrNameLst>
                                          <p:attrName>style.visibility</p:attrName>
                                        </p:attrNameLst>
                                      </p:cBhvr>
                                      <p:to>
                                        <p:strVal val="visible"/>
                                      </p:to>
                                    </p:set>
                                    <p:anim calcmode="lin" valueType="num">
                                      <p:cBhvr additive="base">
                                        <p:cTn id="13" dur="500" fill="hold"/>
                                        <p:tgtEl>
                                          <p:spTgt spid="717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1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171">
                                            <p:txEl>
                                              <p:pRg st="2" end="2"/>
                                            </p:txEl>
                                          </p:spTgt>
                                        </p:tgtEl>
                                        <p:attrNameLst>
                                          <p:attrName>style.visibility</p:attrName>
                                        </p:attrNameLst>
                                      </p:cBhvr>
                                      <p:to>
                                        <p:strVal val="visible"/>
                                      </p:to>
                                    </p:set>
                                    <p:anim calcmode="lin" valueType="num">
                                      <p:cBhvr additive="base">
                                        <p:cTn id="19" dur="500" fill="hold"/>
                                        <p:tgtEl>
                                          <p:spTgt spid="717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1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171">
                                            <p:txEl>
                                              <p:pRg st="3" end="3"/>
                                            </p:txEl>
                                          </p:spTgt>
                                        </p:tgtEl>
                                        <p:attrNameLst>
                                          <p:attrName>style.visibility</p:attrName>
                                        </p:attrNameLst>
                                      </p:cBhvr>
                                      <p:to>
                                        <p:strVal val="visible"/>
                                      </p:to>
                                    </p:set>
                                    <p:anim calcmode="lin" valueType="num">
                                      <p:cBhvr additive="base">
                                        <p:cTn id="25" dur="500" fill="hold"/>
                                        <p:tgtEl>
                                          <p:spTgt spid="717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17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171">
                                            <p:txEl>
                                              <p:pRg st="4" end="4"/>
                                            </p:txEl>
                                          </p:spTgt>
                                        </p:tgtEl>
                                        <p:attrNameLst>
                                          <p:attrName>style.visibility</p:attrName>
                                        </p:attrNameLst>
                                      </p:cBhvr>
                                      <p:to>
                                        <p:strVal val="visible"/>
                                      </p:to>
                                    </p:set>
                                    <p:anim calcmode="lin" valueType="num">
                                      <p:cBhvr additive="base">
                                        <p:cTn id="31" dur="500" fill="hold"/>
                                        <p:tgtEl>
                                          <p:spTgt spid="717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717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altLang="en-US" smtClean="0"/>
              <a:t>Sustainable Elements</a:t>
            </a:r>
          </a:p>
        </p:txBody>
      </p:sp>
      <p:sp>
        <p:nvSpPr>
          <p:cNvPr id="54275" name="Rectangle 3"/>
          <p:cNvSpPr>
            <a:spLocks noGrp="1" noChangeArrowheads="1"/>
          </p:cNvSpPr>
          <p:nvPr>
            <p:ph type="body" sz="half" idx="2"/>
          </p:nvPr>
        </p:nvSpPr>
        <p:spPr/>
        <p:txBody>
          <a:bodyPr/>
          <a:lstStyle/>
          <a:p>
            <a:pPr eaLnBrk="1" hangingPunct="1">
              <a:lnSpc>
                <a:spcPct val="90000"/>
              </a:lnSpc>
            </a:pPr>
            <a:r>
              <a:rPr lang="en-US" altLang="en-US" sz="2400" smtClean="0"/>
              <a:t>1-Windbreaks</a:t>
            </a:r>
          </a:p>
          <a:p>
            <a:pPr eaLnBrk="1" hangingPunct="1">
              <a:lnSpc>
                <a:spcPct val="90000"/>
              </a:lnSpc>
            </a:pPr>
            <a:r>
              <a:rPr lang="en-US" altLang="en-US" sz="2400" smtClean="0"/>
              <a:t>2-Soil depressions and berms</a:t>
            </a:r>
          </a:p>
          <a:p>
            <a:pPr eaLnBrk="1" hangingPunct="1">
              <a:lnSpc>
                <a:spcPct val="90000"/>
              </a:lnSpc>
            </a:pPr>
            <a:r>
              <a:rPr lang="en-US" altLang="en-US" sz="2400" smtClean="0"/>
              <a:t>3-Native plant cover</a:t>
            </a:r>
          </a:p>
          <a:p>
            <a:pPr eaLnBrk="1" hangingPunct="1">
              <a:lnSpc>
                <a:spcPct val="90000"/>
              </a:lnSpc>
            </a:pPr>
            <a:r>
              <a:rPr lang="en-US" altLang="en-US" sz="2400" smtClean="0"/>
              <a:t>4-Alternative ground covers</a:t>
            </a:r>
          </a:p>
          <a:p>
            <a:pPr eaLnBrk="1" hangingPunct="1">
              <a:lnSpc>
                <a:spcPct val="90000"/>
              </a:lnSpc>
            </a:pPr>
            <a:r>
              <a:rPr lang="en-US" altLang="en-US" sz="2400" smtClean="0"/>
              <a:t>5-Plant groupings</a:t>
            </a:r>
          </a:p>
          <a:p>
            <a:pPr eaLnBrk="1" hangingPunct="1">
              <a:lnSpc>
                <a:spcPct val="90000"/>
              </a:lnSpc>
            </a:pPr>
            <a:r>
              <a:rPr lang="en-US" altLang="en-US" sz="2400" smtClean="0"/>
              <a:t>6-Turf where needed</a:t>
            </a:r>
          </a:p>
          <a:p>
            <a:pPr eaLnBrk="1" hangingPunct="1">
              <a:lnSpc>
                <a:spcPct val="90000"/>
              </a:lnSpc>
            </a:pPr>
            <a:r>
              <a:rPr lang="en-US" altLang="en-US" sz="2400" smtClean="0"/>
              <a:t>7-Different turf species</a:t>
            </a:r>
          </a:p>
          <a:p>
            <a:pPr eaLnBrk="1" hangingPunct="1">
              <a:lnSpc>
                <a:spcPct val="90000"/>
              </a:lnSpc>
            </a:pPr>
            <a:r>
              <a:rPr lang="en-US" altLang="en-US" sz="2400" smtClean="0"/>
              <a:t>8-Mulch</a:t>
            </a:r>
          </a:p>
        </p:txBody>
      </p:sp>
      <p:pic>
        <p:nvPicPr>
          <p:cNvPr id="54276" name="Picture 4" descr="C:\HRM\sustain1.gif"/>
          <p:cNvPicPr>
            <a:picLocks noChangeAspect="1" noChangeArrowheads="1"/>
          </p:cNvPicPr>
          <p:nvPr>
            <p:ph type="clipArt" sz="half" idx="1"/>
          </p:nvPr>
        </p:nvPicPr>
        <p:blipFill>
          <a:blip r:embed="rId2" cstate="print"/>
          <a:srcRect/>
          <a:stretch>
            <a:fillRect/>
          </a:stretch>
        </p:blipFill>
        <p:spPr>
          <a:xfrm>
            <a:off x="609600" y="3124200"/>
            <a:ext cx="4343400" cy="2030413"/>
          </a:xfr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ltLang="en-US" smtClean="0"/>
              <a:t>Sustainable Strategies</a:t>
            </a:r>
          </a:p>
        </p:txBody>
      </p:sp>
      <p:sp>
        <p:nvSpPr>
          <p:cNvPr id="55299" name="Rectangle 3"/>
          <p:cNvSpPr>
            <a:spLocks noGrp="1" noChangeArrowheads="1"/>
          </p:cNvSpPr>
          <p:nvPr>
            <p:ph type="body" sz="half" idx="2"/>
          </p:nvPr>
        </p:nvSpPr>
        <p:spPr/>
        <p:txBody>
          <a:bodyPr/>
          <a:lstStyle/>
          <a:p>
            <a:pPr eaLnBrk="1" hangingPunct="1"/>
            <a:r>
              <a:rPr lang="en-US" altLang="en-US" sz="2000" smtClean="0"/>
              <a:t>9-Irrigation</a:t>
            </a:r>
          </a:p>
          <a:p>
            <a:pPr eaLnBrk="1" hangingPunct="1"/>
            <a:r>
              <a:rPr lang="en-US" altLang="en-US" sz="2000" smtClean="0"/>
              <a:t>10-Group similar plants</a:t>
            </a:r>
          </a:p>
          <a:p>
            <a:pPr eaLnBrk="1" hangingPunct="1"/>
            <a:r>
              <a:rPr lang="en-US" altLang="en-US" sz="2000" smtClean="0"/>
              <a:t>11-Minimize water use</a:t>
            </a:r>
          </a:p>
          <a:p>
            <a:pPr eaLnBrk="1" hangingPunct="1"/>
            <a:r>
              <a:rPr lang="en-US" altLang="en-US" sz="2000" smtClean="0"/>
              <a:t>12-Plant selection</a:t>
            </a:r>
          </a:p>
          <a:p>
            <a:pPr eaLnBrk="1" hangingPunct="1"/>
            <a:r>
              <a:rPr lang="en-US" altLang="en-US" sz="2000" smtClean="0"/>
              <a:t>13-Vertical planning</a:t>
            </a:r>
          </a:p>
          <a:p>
            <a:pPr eaLnBrk="1" hangingPunct="1"/>
            <a:r>
              <a:rPr lang="en-US" altLang="en-US" sz="2000" smtClean="0"/>
              <a:t>14-Create habitat</a:t>
            </a:r>
          </a:p>
          <a:p>
            <a:pPr eaLnBrk="1" hangingPunct="1"/>
            <a:r>
              <a:rPr lang="en-US" altLang="en-US" sz="2000" smtClean="0"/>
              <a:t>15-Compost</a:t>
            </a:r>
          </a:p>
          <a:p>
            <a:pPr eaLnBrk="1" hangingPunct="1"/>
            <a:r>
              <a:rPr lang="en-US" altLang="en-US" sz="2000" smtClean="0"/>
              <a:t>16-Local materials</a:t>
            </a:r>
          </a:p>
          <a:p>
            <a:pPr eaLnBrk="1" hangingPunct="1"/>
            <a:r>
              <a:rPr lang="en-US" altLang="en-US" sz="2000" smtClean="0"/>
              <a:t>17-Microclimates</a:t>
            </a:r>
          </a:p>
          <a:p>
            <a:pPr eaLnBrk="1" hangingPunct="1"/>
            <a:r>
              <a:rPr lang="en-US" altLang="en-US" sz="2000" smtClean="0"/>
              <a:t>18-Raised beds</a:t>
            </a:r>
          </a:p>
          <a:p>
            <a:pPr eaLnBrk="1" hangingPunct="1"/>
            <a:r>
              <a:rPr lang="en-US" altLang="en-US" sz="2000" smtClean="0"/>
              <a:t>19-Connection with nature</a:t>
            </a:r>
          </a:p>
        </p:txBody>
      </p:sp>
      <p:pic>
        <p:nvPicPr>
          <p:cNvPr id="55300" name="Picture 4" descr="C:\HRM\sustain2.gif"/>
          <p:cNvPicPr>
            <a:picLocks noChangeAspect="1" noChangeArrowheads="1"/>
          </p:cNvPicPr>
          <p:nvPr>
            <p:ph type="clipArt" sz="half" idx="1"/>
          </p:nvPr>
        </p:nvPicPr>
        <p:blipFill>
          <a:blip r:embed="rId2" cstate="print"/>
          <a:srcRect/>
          <a:stretch>
            <a:fillRect/>
          </a:stretch>
        </p:blipFill>
        <p:spPr>
          <a:xfrm>
            <a:off x="1066800" y="3025775"/>
            <a:ext cx="3810000" cy="2265363"/>
          </a:xfr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ltLang="en-US" smtClean="0"/>
              <a:t>Sustainable Sites Initiative</a:t>
            </a:r>
          </a:p>
        </p:txBody>
      </p:sp>
      <p:sp>
        <p:nvSpPr>
          <p:cNvPr id="56323" name="Rectangle 3"/>
          <p:cNvSpPr>
            <a:spLocks noGrp="1" noChangeArrowheads="1"/>
          </p:cNvSpPr>
          <p:nvPr>
            <p:ph type="body" idx="1"/>
          </p:nvPr>
        </p:nvSpPr>
        <p:spPr/>
        <p:txBody>
          <a:bodyPr/>
          <a:lstStyle/>
          <a:p>
            <a:pPr eaLnBrk="1" hangingPunct="1"/>
            <a:r>
              <a:rPr lang="en-US" altLang="en-US" sz="2800" smtClean="0"/>
              <a:t>An interdisciplinary partnership of the American Society of Landscape Architects, the Lady Bird Johnson Wildflower Center, and the United States Botanic Garden</a:t>
            </a:r>
          </a:p>
          <a:p>
            <a:pPr eaLnBrk="1" hangingPunct="1"/>
            <a:r>
              <a:rPr lang="en-US" altLang="en-US" sz="2800" smtClean="0"/>
              <a:t>Guidelines for sustainable land practices that are grounded in rigorous science and can be applied on a site-by-site basis</a:t>
            </a:r>
          </a:p>
          <a:p>
            <a:pPr eaLnBrk="1" hangingPunct="1"/>
            <a:r>
              <a:rPr lang="en-US" altLang="en-US" sz="2800" smtClean="0"/>
              <a:t>Focuses on healthy ecosystems and the services they provide</a:t>
            </a:r>
          </a:p>
          <a:p>
            <a:pPr eaLnBrk="1" hangingPunct="1"/>
            <a:endParaRPr lang="en-US" altLang="en-US" sz="2800" smtClean="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altLang="en-US" smtClean="0"/>
              <a:t>Environmental Benefits of Plants</a:t>
            </a:r>
          </a:p>
        </p:txBody>
      </p:sp>
      <p:sp>
        <p:nvSpPr>
          <p:cNvPr id="57347" name="Rectangle 3"/>
          <p:cNvSpPr>
            <a:spLocks noGrp="1" noChangeArrowheads="1"/>
          </p:cNvSpPr>
          <p:nvPr>
            <p:ph type="body" idx="1"/>
          </p:nvPr>
        </p:nvSpPr>
        <p:spPr/>
        <p:txBody>
          <a:bodyPr/>
          <a:lstStyle/>
          <a:p>
            <a:pPr eaLnBrk="1" hangingPunct="1">
              <a:lnSpc>
                <a:spcPct val="90000"/>
              </a:lnSpc>
            </a:pPr>
            <a:r>
              <a:rPr lang="en-US" altLang="en-US" smtClean="0"/>
              <a:t>Air purification</a:t>
            </a:r>
          </a:p>
          <a:p>
            <a:pPr lvl="1" eaLnBrk="1" hangingPunct="1">
              <a:lnSpc>
                <a:spcPct val="90000"/>
              </a:lnSpc>
            </a:pPr>
            <a:r>
              <a:rPr lang="en-US" altLang="en-US" sz="3200" smtClean="0"/>
              <a:t>Filter Particulates - airbourne dust, heavy metals etc.</a:t>
            </a:r>
          </a:p>
          <a:p>
            <a:pPr lvl="1" eaLnBrk="1" hangingPunct="1">
              <a:lnSpc>
                <a:spcPct val="90000"/>
              </a:lnSpc>
            </a:pPr>
            <a:r>
              <a:rPr lang="en-US" altLang="en-US" sz="3200" smtClean="0"/>
              <a:t>Gaseous pollutants</a:t>
            </a:r>
          </a:p>
          <a:p>
            <a:pPr eaLnBrk="1" hangingPunct="1">
              <a:lnSpc>
                <a:spcPct val="90000"/>
              </a:lnSpc>
            </a:pPr>
            <a:r>
              <a:rPr lang="en-US" altLang="en-US" smtClean="0"/>
              <a:t>Stormwater mitigation</a:t>
            </a:r>
          </a:p>
          <a:p>
            <a:pPr eaLnBrk="1" hangingPunct="1">
              <a:lnSpc>
                <a:spcPct val="90000"/>
              </a:lnSpc>
            </a:pPr>
            <a:r>
              <a:rPr lang="en-US" altLang="en-US" smtClean="0"/>
              <a:t>Energy Conservation and Avoided Emissions</a:t>
            </a:r>
          </a:p>
          <a:p>
            <a:pPr eaLnBrk="1" hangingPunct="1">
              <a:lnSpc>
                <a:spcPct val="90000"/>
              </a:lnSpc>
            </a:pPr>
            <a:r>
              <a:rPr lang="en-US" altLang="en-US" smtClean="0"/>
              <a:t>Habitat Creation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4"/>
          <p:cNvPicPr>
            <a:picLocks noChangeAspect="1"/>
          </p:cNvPicPr>
          <p:nvPr/>
        </p:nvPicPr>
        <p:blipFill>
          <a:blip r:embed="rId2" cstate="print"/>
          <a:srcRect/>
          <a:stretch>
            <a:fillRect/>
          </a:stretch>
        </p:blipFill>
        <p:spPr bwMode="auto">
          <a:xfrm>
            <a:off x="762000" y="808038"/>
            <a:ext cx="7716838" cy="5195887"/>
          </a:xfrm>
          <a:prstGeom prst="rect">
            <a:avLst/>
          </a:prstGeom>
          <a:noFill/>
          <a:ln w="9525">
            <a:noFill/>
            <a:miter lim="800000"/>
            <a:headEnd/>
            <a:tailEnd/>
          </a:ln>
        </p:spPr>
      </p:pic>
      <p:sp>
        <p:nvSpPr>
          <p:cNvPr id="6" name="TextBox 5"/>
          <p:cNvSpPr txBox="1"/>
          <p:nvPr/>
        </p:nvSpPr>
        <p:spPr>
          <a:xfrm>
            <a:off x="7359650" y="5703888"/>
            <a:ext cx="1423988" cy="300037"/>
          </a:xfrm>
          <a:prstGeom prst="rect">
            <a:avLst/>
          </a:prstGeom>
          <a:noFill/>
        </p:spPr>
        <p:txBody>
          <a:bodyPr wrap="none">
            <a:spAutoFit/>
          </a:bodyPr>
          <a:lstStyle/>
          <a:p>
            <a:pPr>
              <a:defRPr/>
            </a:pPr>
            <a:r>
              <a:rPr lang="en-US" sz="1350" dirty="0"/>
              <a:t>Source: arup.com</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Content Placeholder 6"/>
          <p:cNvSpPr>
            <a:spLocks noGrp="1"/>
          </p:cNvSpPr>
          <p:nvPr>
            <p:ph type="body" sz="quarter" idx="13"/>
          </p:nvPr>
        </p:nvSpPr>
        <p:spPr>
          <a:xfrm>
            <a:off x="609600" y="1905000"/>
            <a:ext cx="3255963" cy="4814888"/>
          </a:xfrm>
        </p:spPr>
        <p:txBody>
          <a:bodyPr/>
          <a:lstStyle/>
          <a:p>
            <a:pPr>
              <a:buFont typeface="Wingdings" pitchFamily="2" charset="2"/>
              <a:buChar char="§"/>
            </a:pPr>
            <a:r>
              <a:rPr lang="en-US" altLang="en-US" sz="1800" smtClean="0">
                <a:latin typeface="Arial" pitchFamily="34" charset="0"/>
                <a:cs typeface="Arial" pitchFamily="34" charset="0"/>
              </a:rPr>
              <a:t>Many types of software available for putting a value on urban forest benefits</a:t>
            </a:r>
          </a:p>
          <a:p>
            <a:pPr>
              <a:buFont typeface="Wingdings" pitchFamily="2" charset="2"/>
              <a:buChar char="§"/>
            </a:pPr>
            <a:r>
              <a:rPr lang="en-US" altLang="en-US" sz="1800" smtClean="0">
                <a:latin typeface="Arial" pitchFamily="34" charset="0"/>
                <a:cs typeface="Arial" pitchFamily="34" charset="0"/>
              </a:rPr>
              <a:t>Calculation are made using methodology tested through scientific research</a:t>
            </a:r>
          </a:p>
          <a:p>
            <a:pPr>
              <a:buFont typeface="Wingdings" pitchFamily="2" charset="2"/>
              <a:buChar char="§"/>
            </a:pPr>
            <a:r>
              <a:rPr lang="en-US" altLang="en-US" sz="1800" smtClean="0">
                <a:latin typeface="Arial" pitchFamily="34" charset="0"/>
                <a:cs typeface="Arial" pitchFamily="34" charset="0"/>
              </a:rPr>
              <a:t>Data is collected through an urban forest inventory or other methods</a:t>
            </a:r>
          </a:p>
          <a:p>
            <a:pPr>
              <a:buFont typeface="Wingdings" pitchFamily="2" charset="2"/>
              <a:buChar char="§"/>
            </a:pPr>
            <a:r>
              <a:rPr lang="en-US" altLang="en-US" sz="1800" smtClean="0">
                <a:latin typeface="Arial" pitchFamily="34" charset="0"/>
                <a:cs typeface="Arial" pitchFamily="34" charset="0"/>
              </a:rPr>
              <a:t>Veg cover and specific tree attributes</a:t>
            </a:r>
          </a:p>
        </p:txBody>
      </p:sp>
      <p:sp>
        <p:nvSpPr>
          <p:cNvPr id="59395" name="Title 1"/>
          <p:cNvSpPr>
            <a:spLocks noGrp="1"/>
          </p:cNvSpPr>
          <p:nvPr>
            <p:ph type="title" idx="4294967295"/>
          </p:nvPr>
        </p:nvSpPr>
        <p:spPr>
          <a:xfrm>
            <a:off x="2460625" y="623888"/>
            <a:ext cx="6683375" cy="1281112"/>
          </a:xfrm>
        </p:spPr>
        <p:txBody>
          <a:bodyPr/>
          <a:lstStyle/>
          <a:p>
            <a:r>
              <a:rPr lang="en-US" altLang="en-US" smtClean="0"/>
              <a:t>Benefits to value</a:t>
            </a:r>
          </a:p>
        </p:txBody>
      </p:sp>
      <p:pic>
        <p:nvPicPr>
          <p:cNvPr id="59396" name="Content Placeholder 4"/>
          <p:cNvPicPr>
            <a:picLocks noGrp="1" noChangeAspect="1"/>
          </p:cNvPicPr>
          <p:nvPr>
            <p:ph sz="half" idx="4294967295"/>
          </p:nvPr>
        </p:nvPicPr>
        <p:blipFill>
          <a:blip r:embed="rId2" cstate="print"/>
          <a:srcRect/>
          <a:stretch>
            <a:fillRect/>
          </a:stretch>
        </p:blipFill>
        <p:spPr>
          <a:xfrm>
            <a:off x="4191000" y="2073275"/>
            <a:ext cx="4375150" cy="3925888"/>
          </a:xfr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Nature">
  <a:themeElements>
    <a:clrScheme name="Nature 2">
      <a:dk1>
        <a:srgbClr val="5B5249"/>
      </a:dk1>
      <a:lt1>
        <a:srgbClr val="FFFFFF"/>
      </a:lt1>
      <a:dk2>
        <a:srgbClr val="2A3D7A"/>
      </a:dk2>
      <a:lt2>
        <a:srgbClr val="CEC8BA"/>
      </a:lt2>
      <a:accent1>
        <a:srgbClr val="C9DDF1"/>
      </a:accent1>
      <a:accent2>
        <a:srgbClr val="FAC164"/>
      </a:accent2>
      <a:accent3>
        <a:srgbClr val="FFFFFF"/>
      </a:accent3>
      <a:accent4>
        <a:srgbClr val="4C453D"/>
      </a:accent4>
      <a:accent5>
        <a:srgbClr val="E1EBF7"/>
      </a:accent5>
      <a:accent6>
        <a:srgbClr val="E3AF5A"/>
      </a:accent6>
      <a:hlink>
        <a:srgbClr val="B0AE6A"/>
      </a:hlink>
      <a:folHlink>
        <a:srgbClr val="C3E684"/>
      </a:folHlink>
    </a:clrScheme>
    <a:fontScheme name="Natur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ature 1">
        <a:dk1>
          <a:srgbClr val="666699"/>
        </a:dk1>
        <a:lt1>
          <a:srgbClr val="FFFFCC"/>
        </a:lt1>
        <a:dk2>
          <a:srgbClr val="687FCA"/>
        </a:dk2>
        <a:lt2>
          <a:srgbClr val="192449"/>
        </a:lt2>
        <a:accent1>
          <a:srgbClr val="C9DDF1"/>
        </a:accent1>
        <a:accent2>
          <a:srgbClr val="FAC164"/>
        </a:accent2>
        <a:accent3>
          <a:srgbClr val="B9C0E1"/>
        </a:accent3>
        <a:accent4>
          <a:srgbClr val="DADAAE"/>
        </a:accent4>
        <a:accent5>
          <a:srgbClr val="E1EBF7"/>
        </a:accent5>
        <a:accent6>
          <a:srgbClr val="E3AF5A"/>
        </a:accent6>
        <a:hlink>
          <a:srgbClr val="B0AE6A"/>
        </a:hlink>
        <a:folHlink>
          <a:srgbClr val="C3E684"/>
        </a:folHlink>
      </a:clrScheme>
      <a:clrMap bg1="dk2" tx1="lt1" bg2="dk1" tx2="lt2" accent1="accent1" accent2="accent2" accent3="accent3" accent4="accent4" accent5="accent5" accent6="accent6" hlink="hlink" folHlink="folHlink"/>
    </a:extraClrScheme>
    <a:extraClrScheme>
      <a:clrScheme name="Nature 2">
        <a:dk1>
          <a:srgbClr val="5B5249"/>
        </a:dk1>
        <a:lt1>
          <a:srgbClr val="FFFFFF"/>
        </a:lt1>
        <a:dk2>
          <a:srgbClr val="2A3D7A"/>
        </a:dk2>
        <a:lt2>
          <a:srgbClr val="CEC8BA"/>
        </a:lt2>
        <a:accent1>
          <a:srgbClr val="C9DDF1"/>
        </a:accent1>
        <a:accent2>
          <a:srgbClr val="FAC164"/>
        </a:accent2>
        <a:accent3>
          <a:srgbClr val="FFFFFF"/>
        </a:accent3>
        <a:accent4>
          <a:srgbClr val="4C453D"/>
        </a:accent4>
        <a:accent5>
          <a:srgbClr val="E1EBF7"/>
        </a:accent5>
        <a:accent6>
          <a:srgbClr val="E3AF5A"/>
        </a:accent6>
        <a:hlink>
          <a:srgbClr val="B0AE6A"/>
        </a:hlink>
        <a:folHlink>
          <a:srgbClr val="C3E684"/>
        </a:folHlink>
      </a:clrScheme>
      <a:clrMap bg1="lt1" tx1="dk1" bg2="lt2" tx2="dk2" accent1="accent1" accent2="accent2" accent3="accent3" accent4="accent4" accent5="accent5" accent6="accent6" hlink="hlink" folHlink="folHlink"/>
    </a:extraClrScheme>
    <a:extraClrScheme>
      <a:clrScheme name="Nature 3">
        <a:dk1>
          <a:srgbClr val="333333"/>
        </a:dk1>
        <a:lt1>
          <a:srgbClr val="FFFFFF"/>
        </a:lt1>
        <a:dk2>
          <a:srgbClr val="000000"/>
        </a:dk2>
        <a:lt2>
          <a:srgbClr val="DDDDDD"/>
        </a:lt2>
        <a:accent1>
          <a:srgbClr val="DDDDDD"/>
        </a:accent1>
        <a:accent2>
          <a:srgbClr val="B2B2B2"/>
        </a:accent2>
        <a:accent3>
          <a:srgbClr val="FFFFFF"/>
        </a:accent3>
        <a:accent4>
          <a:srgbClr val="2A2A2A"/>
        </a:accent4>
        <a:accent5>
          <a:srgbClr val="EBEBEB"/>
        </a:accent5>
        <a:accent6>
          <a:srgbClr val="A1A1A1"/>
        </a:accent6>
        <a:hlink>
          <a:srgbClr val="808080"/>
        </a:hlink>
        <a:folHlink>
          <a:srgbClr val="5F5F5F"/>
        </a:folHlink>
      </a:clrScheme>
      <a:clrMap bg1="lt1" tx1="dk1" bg2="lt2" tx2="dk2" accent1="accent1" accent2="accent2" accent3="accent3" accent4="accent4" accent5="accent5" accent6="accent6" hlink="hlink" folHlink="folHlink"/>
    </a:extraClrScheme>
    <a:extraClrScheme>
      <a:clrScheme name="Nature 4">
        <a:dk1>
          <a:srgbClr val="8061A5"/>
        </a:dk1>
        <a:lt1>
          <a:srgbClr val="FFFFCC"/>
        </a:lt1>
        <a:dk2>
          <a:srgbClr val="967DB5"/>
        </a:dk2>
        <a:lt2>
          <a:srgbClr val="192449"/>
        </a:lt2>
        <a:accent1>
          <a:srgbClr val="D6C9F1"/>
        </a:accent1>
        <a:accent2>
          <a:srgbClr val="FAC164"/>
        </a:accent2>
        <a:accent3>
          <a:srgbClr val="C9BFD7"/>
        </a:accent3>
        <a:accent4>
          <a:srgbClr val="DADAAE"/>
        </a:accent4>
        <a:accent5>
          <a:srgbClr val="E8E1F7"/>
        </a:accent5>
        <a:accent6>
          <a:srgbClr val="E3AF5A"/>
        </a:accent6>
        <a:hlink>
          <a:srgbClr val="B0AE6A"/>
        </a:hlink>
        <a:folHlink>
          <a:srgbClr val="C3E684"/>
        </a:folHlink>
      </a:clrScheme>
      <a:clrMap bg1="dk2" tx1="lt1" bg2="dk1" tx2="lt2" accent1="accent1" accent2="accent2" accent3="accent3" accent4="accent4" accent5="accent5" accent6="accent6" hlink="hlink" folHlink="folHlink"/>
    </a:extraClrScheme>
    <a:extraClrScheme>
      <a:clrScheme name="Nature 5">
        <a:dk1>
          <a:srgbClr val="5B5249"/>
        </a:dk1>
        <a:lt1>
          <a:srgbClr val="FFFFFF"/>
        </a:lt1>
        <a:dk2>
          <a:srgbClr val="2A3D7A"/>
        </a:dk2>
        <a:lt2>
          <a:srgbClr val="CEC8BA"/>
        </a:lt2>
        <a:accent1>
          <a:srgbClr val="C9DDF1"/>
        </a:accent1>
        <a:accent2>
          <a:srgbClr val="FAC164"/>
        </a:accent2>
        <a:accent3>
          <a:srgbClr val="FFFFFF"/>
        </a:accent3>
        <a:accent4>
          <a:srgbClr val="4C453D"/>
        </a:accent4>
        <a:accent5>
          <a:srgbClr val="E1EBF7"/>
        </a:accent5>
        <a:accent6>
          <a:srgbClr val="E3AF5A"/>
        </a:accent6>
        <a:hlink>
          <a:srgbClr val="993333"/>
        </a:hlink>
        <a:folHlink>
          <a:srgbClr val="3333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Designs\Nature.pot</Template>
  <TotalTime>699</TotalTime>
  <Words>985</Words>
  <Application>Microsoft Office PowerPoint</Application>
  <PresentationFormat>On-screen Show (4:3)</PresentationFormat>
  <Paragraphs>207</Paragraphs>
  <Slides>51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51</vt:i4>
      </vt:variant>
    </vt:vector>
  </HeadingPairs>
  <TitlesOfParts>
    <vt:vector size="60" baseType="lpstr">
      <vt:lpstr>Times New Roman</vt:lpstr>
      <vt:lpstr>Arial</vt:lpstr>
      <vt:lpstr>Wingdings</vt:lpstr>
      <vt:lpstr>Calibri</vt:lpstr>
      <vt:lpstr>MS PGothic</vt:lpstr>
      <vt:lpstr>Classic Grotesque Pro Book</vt:lpstr>
      <vt:lpstr>Helvetica</vt:lpstr>
      <vt:lpstr>Verdana</vt:lpstr>
      <vt:lpstr>Nature</vt:lpstr>
      <vt:lpstr>Rain Gardens and Green Infrastructure</vt:lpstr>
      <vt:lpstr>Agenda</vt:lpstr>
      <vt:lpstr>Slide 3</vt:lpstr>
      <vt:lpstr>Slide 4</vt:lpstr>
      <vt:lpstr>Human Population</vt:lpstr>
      <vt:lpstr>Growth over time</vt:lpstr>
      <vt:lpstr>Changes in greenhouse gases over time</vt:lpstr>
      <vt:lpstr>Urbanization</vt:lpstr>
      <vt:lpstr>Post war infrastructure boom</vt:lpstr>
      <vt:lpstr>Slide 10</vt:lpstr>
      <vt:lpstr>Slide 11</vt:lpstr>
      <vt:lpstr>Slide 12</vt:lpstr>
      <vt:lpstr>Urban ecosystem … where is the living?</vt:lpstr>
      <vt:lpstr>Slide 14</vt:lpstr>
      <vt:lpstr>Sustainable?</vt:lpstr>
      <vt:lpstr>Cities of the future?</vt:lpstr>
      <vt:lpstr>The future is uncertain</vt:lpstr>
      <vt:lpstr>Effects of Climate Change</vt:lpstr>
      <vt:lpstr>Arctic Oscillation</vt:lpstr>
      <vt:lpstr>Atlantic twist</vt:lpstr>
      <vt:lpstr>NADW</vt:lpstr>
      <vt:lpstr>The times are changing</vt:lpstr>
      <vt:lpstr>Slide 23</vt:lpstr>
      <vt:lpstr>Local Impacts of climate change</vt:lpstr>
      <vt:lpstr>Species composition shifts</vt:lpstr>
      <vt:lpstr>Plant shifts</vt:lpstr>
      <vt:lpstr>Landscape pests and pathogens</vt:lpstr>
      <vt:lpstr>Emerald Ash Borer</vt:lpstr>
      <vt:lpstr>Localized flooding</vt:lpstr>
      <vt:lpstr>Aging infrastructure</vt:lpstr>
      <vt:lpstr>Combined sewar systems</vt:lpstr>
      <vt:lpstr>The perfect storm</vt:lpstr>
      <vt:lpstr>Slide 33</vt:lpstr>
      <vt:lpstr>What is Sponge City?</vt:lpstr>
      <vt:lpstr>Slide 35</vt:lpstr>
      <vt:lpstr>Slide 36</vt:lpstr>
      <vt:lpstr>Slide 37</vt:lpstr>
      <vt:lpstr>Slide 38</vt:lpstr>
      <vt:lpstr>Sponge City Benefits</vt:lpstr>
      <vt:lpstr>Slide 40</vt:lpstr>
      <vt:lpstr>Green Infrastructure</vt:lpstr>
      <vt:lpstr>Paradigm shift</vt:lpstr>
      <vt:lpstr>Residential properties</vt:lpstr>
      <vt:lpstr>Landscapes should be…</vt:lpstr>
      <vt:lpstr>Sustainable Elements</vt:lpstr>
      <vt:lpstr>Sustainable Strategies</vt:lpstr>
      <vt:lpstr>Sustainable Sites Initiative</vt:lpstr>
      <vt:lpstr>Environmental Benefits of Plants</vt:lpstr>
      <vt:lpstr>Slide 49</vt:lpstr>
      <vt:lpstr>Benefits to value</vt:lpstr>
      <vt:lpstr>Slide 51</vt:lpstr>
    </vt:vector>
  </TitlesOfParts>
  <Company>Nova Scotia Agricultural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Sustainable Urban Landscapes</dc:title>
  <dc:creator>Environmental Science Department</dc:creator>
  <cp:lastModifiedBy>David</cp:lastModifiedBy>
  <cp:revision>37</cp:revision>
  <cp:lastPrinted>2016-01-21T14:09:40Z</cp:lastPrinted>
  <dcterms:created xsi:type="dcterms:W3CDTF">2002-08-28T17:28:10Z</dcterms:created>
  <dcterms:modified xsi:type="dcterms:W3CDTF">2016-08-18T18:08:00Z</dcterms:modified>
</cp:coreProperties>
</file>